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Lato" panose="020B0604020202020204" charset="0"/>
      <p:regular r:id="rId29"/>
      <p:bold r:id="rId30"/>
      <p:italic r:id="rId31"/>
      <p:boldItalic r:id="rId32"/>
    </p:embeddedFont>
    <p:embeddedFont>
      <p:font typeface="Playfair Display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deab0fa2f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deab0fa2f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deab0fa2f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deab0fa2f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deab0fa2f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deab0fa2f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deab0fa2f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deab0fa2f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deab0fa2f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1deab0fa2f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deab0fa2f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1deab0fa2f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deab0fa2f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1deab0fa2f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deab0fa2f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1deab0fa2f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deab0fa2f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1deab0fa2f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deab0fa2f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1deab0fa2f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deab0fa2f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deab0fa2f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1deab0fa2f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1deab0fa2f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deab0fa2f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1deab0fa2f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1deab0fa2f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1deab0fa2f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1deab0fa2f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1deab0fa2f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1deab0fa2f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1deab0fa2f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1deab0fa2f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1deab0fa2f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deab0fa2f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1deab0fa2f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deab0fa2f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deab0fa2f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deab0fa2f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deab0fa2f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deab0fa2f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deab0fa2f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deab0fa2f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deab0fa2f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deab0fa2f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deab0fa2f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deab0fa2f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deab0fa2f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deab0fa2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deab0fa2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625500" y="12265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Learning Genie For Parents 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0BF17"/>
                </a:solidFill>
                <a:highlight>
                  <a:schemeClr val="dk1"/>
                </a:highlight>
              </a:rPr>
              <a:t>WCCUSD EARLY LEARNING PROGRAM- </a:t>
            </a:r>
            <a:endParaRPr>
              <a:solidFill>
                <a:srgbClr val="80BF17"/>
              </a:solidFill>
              <a:highlight>
                <a:schemeClr val="dk1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0BF17"/>
                </a:solidFill>
                <a:highlight>
                  <a:schemeClr val="dk1"/>
                </a:highlight>
              </a:rPr>
              <a:t>STATE PRESCHOOL</a:t>
            </a:r>
            <a:endParaRPr>
              <a:solidFill>
                <a:srgbClr val="80BF17"/>
              </a:solidFill>
              <a:highlight>
                <a:schemeClr val="dk1"/>
              </a:highlight>
            </a:endParaRPr>
          </a:p>
        </p:txBody>
      </p:sp>
      <p:pic>
        <p:nvPicPr>
          <p:cNvPr id="70" name="Google Shape;70;p13" descr="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8775" y="1251450"/>
            <a:ext cx="971550" cy="8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311700" y="364750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Signing in (2)</a:t>
            </a:r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2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Click on “QR Scanner”.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It will have a picture of a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red QR </a:t>
            </a:r>
            <a:r>
              <a:rPr lang="en" dirty="0" smtClean="0"/>
              <a:t>scanner </a:t>
            </a:r>
            <a:r>
              <a:rPr lang="en" dirty="0"/>
              <a:t>above it.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42" name="Google Shape;142;p22"/>
          <p:cNvPicPr preferRelativeResize="0"/>
          <p:nvPr/>
        </p:nvPicPr>
        <p:blipFill rotWithShape="1">
          <a:blip r:embed="rId3">
            <a:alphaModFix/>
          </a:blip>
          <a:srcRect l="27022" t="27595" r="29422" b="29414"/>
          <a:stretch/>
        </p:blipFill>
        <p:spPr>
          <a:xfrm>
            <a:off x="2963735" y="2773016"/>
            <a:ext cx="495440" cy="522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5174" y="418250"/>
            <a:ext cx="2110175" cy="430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6125" y="2651325"/>
            <a:ext cx="2907926" cy="176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Signing in (3) </a:t>
            </a: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After you click on the red QR Scanner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 will then be able to scan the QR code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provided by the teacher.</a:t>
            </a:r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9502" y="1332263"/>
            <a:ext cx="2812949" cy="247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Singing in (4)</a:t>
            </a:r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4</a:t>
            </a:r>
            <a:endParaRPr dirty="0"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700" dirty="0"/>
              <a:t>After you </a:t>
            </a:r>
            <a:r>
              <a:rPr lang="en" sz="1700" dirty="0" smtClean="0"/>
              <a:t>scan, </a:t>
            </a:r>
            <a:r>
              <a:rPr lang="en" sz="1700" dirty="0"/>
              <a:t>you will be asked</a:t>
            </a:r>
            <a:endParaRPr sz="17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dirty="0"/>
              <a:t>to sign your child in. Please sign</a:t>
            </a:r>
            <a:endParaRPr sz="17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dirty="0"/>
              <a:t>your FULL signature (first and</a:t>
            </a:r>
            <a:endParaRPr sz="17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dirty="0"/>
              <a:t>last name). Please no initials.</a:t>
            </a:r>
            <a:endParaRPr sz="1700" dirty="0"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700" dirty="0"/>
              <a:t>After you sign your name,</a:t>
            </a:r>
            <a:endParaRPr sz="1700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dirty="0"/>
              <a:t>press “Submit”.</a:t>
            </a:r>
            <a:endParaRPr sz="17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7058" y="99899"/>
            <a:ext cx="2291900" cy="473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1121" y="99899"/>
            <a:ext cx="2291900" cy="4683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Signing in (5)</a:t>
            </a:r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After you press submit, please show your child’s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teacher this confirmation page.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                                      ….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Your child is now signed in!</a:t>
            </a:r>
            <a:endParaRPr/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6098" y="520850"/>
            <a:ext cx="1982025" cy="404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150" y="2786750"/>
            <a:ext cx="2060400" cy="154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6800" y="3853625"/>
            <a:ext cx="1285126" cy="9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Signing out</a:t>
            </a:r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To sign your child out at the end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of the school day, you will need to log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back into the learning genie app and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click on the orange circle.</a:t>
            </a:r>
            <a:endParaRPr/>
          </a:p>
        </p:txBody>
      </p:sp>
      <p:pic>
        <p:nvPicPr>
          <p:cNvPr id="175" name="Google Shape;17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3275" y="151275"/>
            <a:ext cx="1997250" cy="4140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8025" y="3017625"/>
            <a:ext cx="2947725" cy="164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Signing out (2)</a:t>
            </a:r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2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Click on QR </a:t>
            </a:r>
            <a:r>
              <a:rPr lang="en" dirty="0" smtClean="0"/>
              <a:t>scanner.</a:t>
            </a:r>
            <a:endParaRPr dirty="0"/>
          </a:p>
        </p:txBody>
      </p:sp>
      <p:pic>
        <p:nvPicPr>
          <p:cNvPr id="183" name="Google Shape;183;p27"/>
          <p:cNvPicPr preferRelativeResize="0"/>
          <p:nvPr/>
        </p:nvPicPr>
        <p:blipFill rotWithShape="1">
          <a:blip r:embed="rId3">
            <a:alphaModFix/>
          </a:blip>
          <a:srcRect l="27022" t="27595" r="29422" b="29414"/>
          <a:stretch/>
        </p:blipFill>
        <p:spPr>
          <a:xfrm>
            <a:off x="2516050" y="1648175"/>
            <a:ext cx="613075" cy="6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5199" y="418250"/>
            <a:ext cx="2110175" cy="430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4275" y="2699175"/>
            <a:ext cx="2947725" cy="164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Signing out (3)</a:t>
            </a:r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Scan the teacher provided QR </a:t>
            </a:r>
            <a:r>
              <a:rPr lang="en" dirty="0" smtClean="0"/>
              <a:t>code. </a:t>
            </a:r>
            <a:endParaRPr dirty="0"/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9502" y="1332263"/>
            <a:ext cx="2812949" cy="247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 out (4)</a:t>
            </a:r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Sign your FULL signature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and click “Submit”.</a:t>
            </a:r>
            <a:endParaRPr/>
          </a:p>
        </p:txBody>
      </p:sp>
      <p:pic>
        <p:nvPicPr>
          <p:cNvPr id="199" name="Google Shape;19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898" y="372737"/>
            <a:ext cx="2171726" cy="446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 out (5)</a:t>
            </a:r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After you press submit, please show your child’s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teacher this confirmation page.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                                      ….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Your child is now signed out!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6" name="Google Shape;20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9875" y="269575"/>
            <a:ext cx="2250525" cy="447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437575"/>
            <a:ext cx="2029151" cy="20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6800" y="3853625"/>
            <a:ext cx="1285126" cy="9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/>
          </p:nvPr>
        </p:nvSpPr>
        <p:spPr>
          <a:xfrm>
            <a:off x="359475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Entering Absence on Learning Genie app</a:t>
            </a:r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Log into your learning genie app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And click on the orange button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at the bottom.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Then click 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	“Daily Health Card”.</a:t>
            </a:r>
            <a:endParaRPr/>
          </a:p>
        </p:txBody>
      </p:sp>
      <p:pic>
        <p:nvPicPr>
          <p:cNvPr id="215" name="Google Shape;215;p31"/>
          <p:cNvPicPr preferRelativeResize="0"/>
          <p:nvPr/>
        </p:nvPicPr>
        <p:blipFill rotWithShape="1">
          <a:blip r:embed="rId3">
            <a:alphaModFix/>
          </a:blip>
          <a:srcRect l="-9560" t="2730" r="9560" b="-2730"/>
          <a:stretch/>
        </p:blipFill>
        <p:spPr>
          <a:xfrm>
            <a:off x="5979275" y="1017713"/>
            <a:ext cx="2165901" cy="4084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6525" y="2571750"/>
            <a:ext cx="2947725" cy="164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Learning Genie for Parents</a:t>
            </a: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information in these slides will….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Teach you how to download the app (slides 3-7)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Fill out the Daily Health card (slide 8)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Signing in (slides 9-13)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Signing out (slides 14-18)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Entering absence on Learning Genie app (slides 19-22)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Adding more than one child to an account (slide 23-25)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Entering Absence on Learning Genie app (2)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2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255"/>
              <a:t>Step 2</a:t>
            </a:r>
            <a:endParaRPr sz="1255"/>
          </a:p>
          <a:p>
            <a:pPr marL="457200" lvl="0" indent="-308292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55"/>
              <a:buChar char="●"/>
            </a:pPr>
            <a:r>
              <a:rPr lang="en" sz="1255"/>
              <a:t>Click on your child’s name and fill </a:t>
            </a:r>
            <a:endParaRPr sz="1255"/>
          </a:p>
          <a:p>
            <a:pPr marL="0" lvl="0" indent="4572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255"/>
              <a:t>out the health card. </a:t>
            </a:r>
            <a:endParaRPr sz="1255"/>
          </a:p>
          <a:p>
            <a:pPr marL="457200" lvl="0" indent="-308292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55"/>
              <a:buChar char="●"/>
            </a:pPr>
            <a:r>
              <a:rPr lang="en" sz="1255"/>
              <a:t>Click the box </a:t>
            </a:r>
            <a:endParaRPr sz="1255"/>
          </a:p>
          <a:p>
            <a:pPr marL="0" lvl="0" indent="4572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255"/>
              <a:t>at the bottom that says “We are not coming</a:t>
            </a:r>
            <a:endParaRPr sz="1255"/>
          </a:p>
          <a:p>
            <a:pPr marL="0" lvl="0" indent="4572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255"/>
              <a:t>on site today” and choose a reason.</a:t>
            </a:r>
            <a:endParaRPr sz="1255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endParaRPr sz="1255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255"/>
              <a:t>**If none of the reasons are stated on the form, please refer</a:t>
            </a:r>
            <a:endParaRPr sz="1255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255"/>
              <a:t>to the parent handbook.</a:t>
            </a:r>
            <a:endParaRPr sz="1355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endParaRPr sz="1155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endParaRPr sz="855"/>
          </a:p>
        </p:txBody>
      </p:sp>
      <p:pic>
        <p:nvPicPr>
          <p:cNvPr id="223" name="Google Shape;22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075" y="932100"/>
            <a:ext cx="1930900" cy="3924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1975" y="1281875"/>
            <a:ext cx="2947725" cy="164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Entering Absence on Learning Genie app (3)</a:t>
            </a:r>
            <a:endParaRPr/>
          </a:p>
        </p:txBody>
      </p:sp>
      <p:sp>
        <p:nvSpPr>
          <p:cNvPr id="230" name="Google Shape;230;p33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After you choose the reason, sign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your full signature and click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“submit”.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1" name="Google Shape;23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075" y="932100"/>
            <a:ext cx="1930900" cy="3924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2425" y="3017600"/>
            <a:ext cx="2947725" cy="164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Entering Absence on Learning Genie app (4)</a:t>
            </a:r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choose “Absent”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Please write a specific reason.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“Who and why”. (See Example)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Then sign and click “Submit”. </a:t>
            </a:r>
            <a:endParaRPr/>
          </a:p>
        </p:txBody>
      </p:sp>
      <p:pic>
        <p:nvPicPr>
          <p:cNvPr id="239" name="Google Shape;23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3977" y="931575"/>
            <a:ext cx="1999800" cy="405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4600" y="3091969"/>
            <a:ext cx="1672800" cy="9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More than one Child to an Account</a:t>
            </a:r>
            <a:endParaRPr/>
          </a:p>
        </p:txBody>
      </p:sp>
      <p:sp>
        <p:nvSpPr>
          <p:cNvPr id="246" name="Google Shape;246;p3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To add another child to your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account , click on the three bars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at the top of the page.</a:t>
            </a:r>
            <a:endParaRPr/>
          </a:p>
        </p:txBody>
      </p:sp>
      <p:pic>
        <p:nvPicPr>
          <p:cNvPr id="247" name="Google Shape;24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7075" y="866662"/>
            <a:ext cx="1990255" cy="412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4000" y="772800"/>
            <a:ext cx="1153575" cy="6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More than one Child to an Account (2)</a:t>
            </a:r>
            <a:endParaRPr/>
          </a:p>
        </p:txBody>
      </p:sp>
      <p:sp>
        <p:nvSpPr>
          <p:cNvPr id="254" name="Google Shape;254;p36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2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Click on “Add Child</a:t>
            </a:r>
            <a:r>
              <a:rPr lang="en" dirty="0" smtClean="0"/>
              <a:t>”.</a:t>
            </a:r>
            <a:endParaRPr dirty="0"/>
          </a:p>
        </p:txBody>
      </p:sp>
      <p:pic>
        <p:nvPicPr>
          <p:cNvPr id="255" name="Google Shape;25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3525" y="1141225"/>
            <a:ext cx="1791451" cy="380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5800" y="1417800"/>
            <a:ext cx="2947725" cy="164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More than one Child to an Account (3)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</a:t>
            </a:r>
            <a:endParaRPr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Add the invitation code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of the child you are adding.</a:t>
            </a:r>
            <a:endParaRPr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Add your relationship to the child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and click “Confirm”.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Your child is now added!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** Every child has their own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personal invitation codes.</a:t>
            </a:r>
            <a:endParaRPr/>
          </a:p>
        </p:txBody>
      </p:sp>
      <p:pic>
        <p:nvPicPr>
          <p:cNvPr id="263" name="Google Shape;26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4999" y="974862"/>
            <a:ext cx="1961526" cy="403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69" name="Google Shape;269;p38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Concludes our presentation.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70" name="Google Shape;27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000" y="2388625"/>
            <a:ext cx="3510398" cy="197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8" descr="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0575" y="531975"/>
            <a:ext cx="97155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626" y="2781405"/>
            <a:ext cx="1650426" cy="145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127750" y="110163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41148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Download the Learning Genie app 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940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30"/>
              <a:buChar char="●"/>
            </a:pPr>
            <a:r>
              <a:rPr lang="en" sz="1430" dirty="0"/>
              <a:t>You will receive a Learning Genie code from your teacher or the </a:t>
            </a:r>
            <a:endParaRPr sz="143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30" dirty="0"/>
              <a:t> </a:t>
            </a:r>
            <a:r>
              <a:rPr lang="en" sz="1430" dirty="0" smtClean="0"/>
              <a:t>             preschool </a:t>
            </a:r>
            <a:r>
              <a:rPr lang="en" sz="1430" dirty="0"/>
              <a:t>office. You will use this code when you download the app. </a:t>
            </a:r>
            <a:endParaRPr sz="143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30" dirty="0"/>
              <a:t>**Each person dropping off and picking up the child will need their </a:t>
            </a:r>
            <a:endParaRPr sz="143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30" dirty="0"/>
              <a:t>own code and will need to make their own </a:t>
            </a:r>
            <a:r>
              <a:rPr lang="en" sz="1430" dirty="0" smtClean="0"/>
              <a:t>account.</a:t>
            </a:r>
            <a:endParaRPr lang="en" sz="143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30" dirty="0" smtClean="0"/>
              <a:t>You </a:t>
            </a:r>
            <a:r>
              <a:rPr lang="en" sz="1430" dirty="0"/>
              <a:t>can ask for  as many codes as  you </a:t>
            </a:r>
            <a:r>
              <a:rPr lang="en" sz="1430" dirty="0" smtClean="0"/>
              <a:t>need. </a:t>
            </a:r>
            <a:r>
              <a:rPr lang="en" sz="1350" dirty="0" smtClean="0"/>
              <a:t>  </a:t>
            </a:r>
            <a:endParaRPr sz="1350" dirty="0"/>
          </a:p>
          <a:p>
            <a:pPr marL="457200" lvl="0" indent="-31917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26"/>
              <a:buChar char="●"/>
            </a:pPr>
            <a:endParaRPr lang="en" sz="1426" dirty="0" smtClean="0"/>
          </a:p>
          <a:p>
            <a:pPr marL="457200" lvl="0" indent="-31917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26"/>
              <a:buChar char="●"/>
            </a:pPr>
            <a:r>
              <a:rPr lang="en" sz="1426" dirty="0" smtClean="0"/>
              <a:t>In </a:t>
            </a:r>
            <a:r>
              <a:rPr lang="en" sz="1426" dirty="0"/>
              <a:t>the app store or on google play, search for</a:t>
            </a:r>
            <a:endParaRPr sz="1426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26" dirty="0"/>
              <a:t>                             “Learning Genie for Parents”</a:t>
            </a:r>
            <a:endParaRPr sz="1426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26" dirty="0"/>
              <a:t>** Make sure to download the app for parents and not educators</a:t>
            </a:r>
            <a:r>
              <a:rPr lang="en" sz="926" dirty="0"/>
              <a:t>.</a:t>
            </a:r>
            <a:endParaRPr sz="926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926" dirty="0"/>
          </a:p>
          <a:p>
            <a:pPr marL="91440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endParaRPr sz="450" dirty="0"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6475" y="218675"/>
            <a:ext cx="1113725" cy="4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8175" y="238475"/>
            <a:ext cx="1000825" cy="3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 rotWithShape="1">
          <a:blip r:embed="rId5">
            <a:alphaModFix/>
          </a:blip>
          <a:srcRect r="-2564" b="77399"/>
          <a:stretch/>
        </p:blipFill>
        <p:spPr>
          <a:xfrm>
            <a:off x="6413700" y="820075"/>
            <a:ext cx="2575475" cy="1162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Started</a:t>
            </a:r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Once the app is downloaded click on “invitation code”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at the bottom.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2" name="Google Shape;92;p16" descr="mceclip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4425" y="900504"/>
            <a:ext cx="1782875" cy="3732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3850" y="3554300"/>
            <a:ext cx="2345351" cy="13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Started (2)</a:t>
            </a: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2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Enter the code you received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 from your teacher or the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 preschool </a:t>
            </a:r>
            <a:r>
              <a:rPr lang="en" dirty="0" smtClean="0"/>
              <a:t>office.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00" name="Google Shape;100;p17" descr="mceclip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7225" y="836475"/>
            <a:ext cx="1794325" cy="37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Started (3)</a:t>
            </a:r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3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Create your account and click “Next</a:t>
            </a:r>
            <a:r>
              <a:rPr lang="en" dirty="0" smtClean="0"/>
              <a:t>”.</a:t>
            </a:r>
            <a:endParaRPr dirty="0"/>
          </a:p>
        </p:txBody>
      </p:sp>
      <p:pic>
        <p:nvPicPr>
          <p:cNvPr id="107" name="Google Shape;107;p18" descr="mceclip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5400" y="549900"/>
            <a:ext cx="1928568" cy="40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started (4)</a:t>
            </a: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Once you create your account you will be asked to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choose your preferred language.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All information you receive on the app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will be in the language you choose.</a:t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4950" y="581225"/>
            <a:ext cx="2034874" cy="41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Daily Health Card</a:t>
            </a: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222950" y="1218200"/>
            <a:ext cx="8609400" cy="3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will be asked to fill out a daily health card every day before coming to school.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health card will pop up on the app every day when you log in.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on “Fill out card” and answer all questions. Then click submit at the bottom.</a:t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0599" y="2683565"/>
            <a:ext cx="1130725" cy="218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6026" y="2683565"/>
            <a:ext cx="1117374" cy="218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7452" y="2683565"/>
            <a:ext cx="1194772" cy="218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850" y="4411200"/>
            <a:ext cx="453850" cy="45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22825" y="4323400"/>
            <a:ext cx="453850" cy="54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64425" y="4315525"/>
            <a:ext cx="549526" cy="54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Signing in</a:t>
            </a: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During sign in at school the teacher will provide a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QR code                   for you to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sign your child in and out daily.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Step 1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Click on the orange circle at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the bottom of the page.</a:t>
            </a:r>
            <a:endParaRPr dirty="0"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625" y="372725"/>
            <a:ext cx="2154474" cy="446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4100" y="3605250"/>
            <a:ext cx="2754874" cy="15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3276" y="1776101"/>
            <a:ext cx="545038" cy="529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874</Words>
  <Application>Microsoft Office PowerPoint</Application>
  <PresentationFormat>On-screen Show (16:9)</PresentationFormat>
  <Paragraphs>147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Lato</vt:lpstr>
      <vt:lpstr>Playfair Display</vt:lpstr>
      <vt:lpstr>Blue &amp; Gold</vt:lpstr>
      <vt:lpstr>Learning Genie For Parents </vt:lpstr>
      <vt:lpstr>Welcome to Learning Genie for Parents</vt:lpstr>
      <vt:lpstr>Download the Learning Genie app </vt:lpstr>
      <vt:lpstr>Getting Started</vt:lpstr>
      <vt:lpstr>Getting Started (2)</vt:lpstr>
      <vt:lpstr>Getting Started (3)</vt:lpstr>
      <vt:lpstr>Getting started (4)</vt:lpstr>
      <vt:lpstr>Daily Health Card</vt:lpstr>
      <vt:lpstr>Signing in</vt:lpstr>
      <vt:lpstr>Signing in (2)</vt:lpstr>
      <vt:lpstr>Signing in (3) </vt:lpstr>
      <vt:lpstr>Singing in (4)</vt:lpstr>
      <vt:lpstr>Signing in (5)</vt:lpstr>
      <vt:lpstr>Signing out</vt:lpstr>
      <vt:lpstr>Signing out (2)</vt:lpstr>
      <vt:lpstr>Signing out (3)</vt:lpstr>
      <vt:lpstr>Sign out (4)</vt:lpstr>
      <vt:lpstr>Sign out (5)</vt:lpstr>
      <vt:lpstr>Entering Absence on Learning Genie app</vt:lpstr>
      <vt:lpstr>Entering Absence on Learning Genie app (2) </vt:lpstr>
      <vt:lpstr>Entering Absence on Learning Genie app (3)</vt:lpstr>
      <vt:lpstr>Entering Absence on Learning Genie app (4)</vt:lpstr>
      <vt:lpstr>Adding More than one Child to an Account</vt:lpstr>
      <vt:lpstr>Adding More than one Child to an Account (2)</vt:lpstr>
      <vt:lpstr>Adding More than one Child to an Account (3)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Genie For Parents</dc:title>
  <dc:creator>Ajayi, Akinwale S.</dc:creator>
  <cp:lastModifiedBy>Ajayi, Akinwale S.</cp:lastModifiedBy>
  <cp:revision>3</cp:revision>
  <dcterms:modified xsi:type="dcterms:W3CDTF">2022-03-21T21:12:45Z</dcterms:modified>
</cp:coreProperties>
</file>