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Bree Serif" panose="02000503040000020004" pitchFamily="2" charset="77"/>
      <p:regular r:id="rId18"/>
    </p:embeddedFont>
    <p:embeddedFont>
      <p:font typeface="Calibri" panose="020F0502020204030204" pitchFamily="34" charset="0"/>
      <p:regular r:id="rId19"/>
      <p:bold r:id="rId20"/>
      <p:italic r:id="rId21"/>
      <p:boldItalic r:id="rId22"/>
    </p:embeddedFont>
    <p:embeddedFont>
      <p:font typeface="Iceberg" panose="02000400000000000000" pitchFamily="2" charset="0"/>
      <p:regular r:id="rId23"/>
    </p:embeddedFont>
    <p:embeddedFont>
      <p:font typeface="Josefin Slab" pitchFamily="2" charset="77"/>
      <p:regular r:id="rId24"/>
      <p:bold r:id="rId25"/>
      <p:italic r:id="rId26"/>
      <p:boldItalic r:id="rId27"/>
    </p:embeddedFont>
    <p:embeddedFont>
      <p:font typeface="Montserrat" pitchFamily="2" charset="77"/>
      <p:regular r:id="rId28"/>
      <p:bold r:id="rId29"/>
      <p:italic r:id="rId30"/>
      <p:boldItalic r:id="rId31"/>
    </p:embeddedFont>
    <p:embeddedFont>
      <p:font typeface="Oswald" pitchFamily="2" charset="77"/>
      <p:regular r:id="rId32"/>
      <p:bold r:id="rId33"/>
    </p:embeddedFont>
    <p:embeddedFont>
      <p:font typeface="Playfair Display" pitchFamily="2" charset="77"/>
      <p:regular r:id="rId34"/>
      <p:bold r:id="rId35"/>
      <p:italic r:id="rId36"/>
      <p:boldItalic r:id="rId37"/>
    </p:embeddedFont>
    <p:embeddedFont>
      <p:font typeface="Raleway Black" panose="020F0502020204030204" pitchFamily="34" charset="0"/>
      <p:bold r:id="rId38"/>
      <p:boldItalic r:id="rId39"/>
    </p:embeddedFont>
    <p:embeddedFont>
      <p:font typeface="Raleway ExtraBold" panose="020F0502020204030204" pitchFamily="34" charset="0"/>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hole Shell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1"/>
  </p:normalViewPr>
  <p:slideViewPr>
    <p:cSldViewPr snapToGrid="0">
      <p:cViewPr varScale="1">
        <p:scale>
          <a:sx n="140" d="100"/>
          <a:sy n="140" d="100"/>
        </p:scale>
        <p:origin x="840"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2.fntdata"/><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font" Target="fonts/font29.fntdata"/><Relationship Id="rId20" Type="http://schemas.openxmlformats.org/officeDocument/2006/relationships/font" Target="fonts/font3.fntdata"/><Relationship Id="rId41"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9-28T19:33:38.033" idx="1">
    <p:pos x="6000" y="0"/>
    <p:text>@nruiz@wccusd.net not sure how far you want to go talking about SSC!
_Assigned to Nicole Ruiz_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ccusd.zoom.us/j/9851281803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9c0f4ccb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9c0f4ccb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u="sng">
                <a:solidFill>
                  <a:srgbClr val="1A73E8"/>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https://wccusd.zoom.us/j/98512818034</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f4d5dc0f42_0_8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f4d5dc0f42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4d5dc0f42_0_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4d5dc0f42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4d5dc0f42_0_70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4d5dc0f42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4d5dc0f4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f4d5dc0f4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a057c745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a057c745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5ac50d809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5ac50d80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0336ee4c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0336ee4c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f4d5dc0f4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f4d5dc0f4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Goes with warmup poll- this is one way parents can get involved at Stege!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4d5dc0f4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4d5dc0f4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4d5dc0f42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4d5dc0f4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f4d5dc0f42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f4d5dc0f4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f4d5dc0f42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f4d5dc0f4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4d5dc0f42_0_44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4d5dc0f42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0"/>
              <a:buFont typeface="Montserrat"/>
              <a:buNone/>
              <a:defRPr sz="14000">
                <a:latin typeface="Montserrat"/>
                <a:ea typeface="Montserrat"/>
                <a:cs typeface="Montserrat"/>
                <a:sym typeface="Montserrat"/>
              </a:defRPr>
            </a:lvl1pPr>
            <a:lvl2pPr lvl="1" algn="ctr" rtl="0">
              <a:spcBef>
                <a:spcPts val="0"/>
              </a:spcBef>
              <a:spcAft>
                <a:spcPts val="0"/>
              </a:spcAft>
              <a:buSzPts val="14000"/>
              <a:buFont typeface="Montserrat"/>
              <a:buNone/>
              <a:defRPr sz="14000">
                <a:latin typeface="Montserrat"/>
                <a:ea typeface="Montserrat"/>
                <a:cs typeface="Montserrat"/>
                <a:sym typeface="Montserrat"/>
              </a:defRPr>
            </a:lvl2pPr>
            <a:lvl3pPr lvl="2" algn="ctr" rtl="0">
              <a:spcBef>
                <a:spcPts val="0"/>
              </a:spcBef>
              <a:spcAft>
                <a:spcPts val="0"/>
              </a:spcAft>
              <a:buSzPts val="14000"/>
              <a:buFont typeface="Montserrat"/>
              <a:buNone/>
              <a:defRPr sz="14000">
                <a:latin typeface="Montserrat"/>
                <a:ea typeface="Montserrat"/>
                <a:cs typeface="Montserrat"/>
                <a:sym typeface="Montserrat"/>
              </a:defRPr>
            </a:lvl3pPr>
            <a:lvl4pPr lvl="3" algn="ctr" rtl="0">
              <a:spcBef>
                <a:spcPts val="0"/>
              </a:spcBef>
              <a:spcAft>
                <a:spcPts val="0"/>
              </a:spcAft>
              <a:buSzPts val="14000"/>
              <a:buFont typeface="Montserrat"/>
              <a:buNone/>
              <a:defRPr sz="14000">
                <a:latin typeface="Montserrat"/>
                <a:ea typeface="Montserrat"/>
                <a:cs typeface="Montserrat"/>
                <a:sym typeface="Montserrat"/>
              </a:defRPr>
            </a:lvl4pPr>
            <a:lvl5pPr lvl="4" algn="ctr" rtl="0">
              <a:spcBef>
                <a:spcPts val="0"/>
              </a:spcBef>
              <a:spcAft>
                <a:spcPts val="0"/>
              </a:spcAft>
              <a:buSzPts val="14000"/>
              <a:buFont typeface="Montserrat"/>
              <a:buNone/>
              <a:defRPr sz="14000">
                <a:latin typeface="Montserrat"/>
                <a:ea typeface="Montserrat"/>
                <a:cs typeface="Montserrat"/>
                <a:sym typeface="Montserrat"/>
              </a:defRPr>
            </a:lvl5pPr>
            <a:lvl6pPr lvl="5" algn="ctr" rtl="0">
              <a:spcBef>
                <a:spcPts val="0"/>
              </a:spcBef>
              <a:spcAft>
                <a:spcPts val="0"/>
              </a:spcAft>
              <a:buSzPts val="14000"/>
              <a:buFont typeface="Montserrat"/>
              <a:buNone/>
              <a:defRPr sz="14000">
                <a:latin typeface="Montserrat"/>
                <a:ea typeface="Montserrat"/>
                <a:cs typeface="Montserrat"/>
                <a:sym typeface="Montserrat"/>
              </a:defRPr>
            </a:lvl6pPr>
            <a:lvl7pPr lvl="6" algn="ctr" rtl="0">
              <a:spcBef>
                <a:spcPts val="0"/>
              </a:spcBef>
              <a:spcAft>
                <a:spcPts val="0"/>
              </a:spcAft>
              <a:buSzPts val="14000"/>
              <a:buFont typeface="Montserrat"/>
              <a:buNone/>
              <a:defRPr sz="14000">
                <a:latin typeface="Montserrat"/>
                <a:ea typeface="Montserrat"/>
                <a:cs typeface="Montserrat"/>
                <a:sym typeface="Montserrat"/>
              </a:defRPr>
            </a:lvl7pPr>
            <a:lvl8pPr lvl="7" algn="ctr" rtl="0">
              <a:spcBef>
                <a:spcPts val="0"/>
              </a:spcBef>
              <a:spcAft>
                <a:spcPts val="0"/>
              </a:spcAft>
              <a:buSzPts val="14000"/>
              <a:buFont typeface="Montserrat"/>
              <a:buNone/>
              <a:defRPr sz="14000">
                <a:latin typeface="Montserrat"/>
                <a:ea typeface="Montserrat"/>
                <a:cs typeface="Montserrat"/>
                <a:sym typeface="Montserrat"/>
              </a:defRPr>
            </a:lvl8pPr>
            <a:lvl9pPr lvl="8" algn="ctr" rtl="0">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highlight>
                  <a:schemeClr val="dk1"/>
                </a:highlight>
              </a:defRPr>
            </a:lvl1pPr>
            <a:lvl2pPr marL="914400" lvl="1" indent="-317500" algn="ctr" rtl="0">
              <a:spcBef>
                <a:spcPts val="1600"/>
              </a:spcBef>
              <a:spcAft>
                <a:spcPts val="0"/>
              </a:spcAft>
              <a:buSzPts val="1400"/>
              <a:buChar char="○"/>
              <a:defRPr>
                <a:highlight>
                  <a:schemeClr val="dk1"/>
                </a:highlight>
              </a:defRPr>
            </a:lvl2pPr>
            <a:lvl3pPr marL="1371600" lvl="2" indent="-317500" algn="ctr" rtl="0">
              <a:spcBef>
                <a:spcPts val="1600"/>
              </a:spcBef>
              <a:spcAft>
                <a:spcPts val="0"/>
              </a:spcAft>
              <a:buSzPts val="1400"/>
              <a:buChar char="■"/>
              <a:defRPr>
                <a:highlight>
                  <a:schemeClr val="dk1"/>
                </a:highlight>
              </a:defRPr>
            </a:lvl3pPr>
            <a:lvl4pPr marL="1828800" lvl="3" indent="-317500" algn="ctr" rtl="0">
              <a:spcBef>
                <a:spcPts val="1600"/>
              </a:spcBef>
              <a:spcAft>
                <a:spcPts val="0"/>
              </a:spcAft>
              <a:buSzPts val="1400"/>
              <a:buChar char="●"/>
              <a:defRPr>
                <a:highlight>
                  <a:schemeClr val="dk1"/>
                </a:highlight>
              </a:defRPr>
            </a:lvl4pPr>
            <a:lvl5pPr marL="2286000" lvl="4" indent="-317500" algn="ctr" rtl="0">
              <a:spcBef>
                <a:spcPts val="1600"/>
              </a:spcBef>
              <a:spcAft>
                <a:spcPts val="0"/>
              </a:spcAft>
              <a:buSzPts val="1400"/>
              <a:buChar char="○"/>
              <a:defRPr>
                <a:highlight>
                  <a:schemeClr val="dk1"/>
                </a:highlight>
              </a:defRPr>
            </a:lvl5pPr>
            <a:lvl6pPr marL="2743200" lvl="5" indent="-317500" algn="ctr" rtl="0">
              <a:spcBef>
                <a:spcPts val="1600"/>
              </a:spcBef>
              <a:spcAft>
                <a:spcPts val="0"/>
              </a:spcAft>
              <a:buSzPts val="1400"/>
              <a:buChar char="■"/>
              <a:defRPr>
                <a:highlight>
                  <a:schemeClr val="dk1"/>
                </a:highlight>
              </a:defRPr>
            </a:lvl6pPr>
            <a:lvl7pPr marL="3200400" lvl="6" indent="-317500" algn="ctr" rtl="0">
              <a:spcBef>
                <a:spcPts val="1600"/>
              </a:spcBef>
              <a:spcAft>
                <a:spcPts val="0"/>
              </a:spcAft>
              <a:buSzPts val="1400"/>
              <a:buChar char="●"/>
              <a:defRPr>
                <a:highlight>
                  <a:schemeClr val="dk1"/>
                </a:highlight>
              </a:defRPr>
            </a:lvl7pPr>
            <a:lvl8pPr marL="3657600" lvl="7" indent="-317500" algn="ctr" rtl="0">
              <a:spcBef>
                <a:spcPts val="1600"/>
              </a:spcBef>
              <a:spcAft>
                <a:spcPts val="0"/>
              </a:spcAft>
              <a:buSzPts val="1400"/>
              <a:buChar char="○"/>
              <a:defRPr>
                <a:highlight>
                  <a:schemeClr val="dk1"/>
                </a:highlight>
              </a:defRPr>
            </a:lvl8pPr>
            <a:lvl9pPr marL="4114800" lvl="8" indent="-317500" algn="ctr" rtl="0">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3">
  <p:cSld name="CUSTOM_6_2_2">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3157362" y="386590"/>
            <a:ext cx="2829300" cy="851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EE4961"/>
              </a:buClr>
              <a:buSzPts val="2400"/>
              <a:buNone/>
              <a:defRPr sz="2400">
                <a:solidFill>
                  <a:srgbClr val="EE4961"/>
                </a:solidFill>
              </a:defRPr>
            </a:lvl1pPr>
            <a:lvl2pPr lvl="1" algn="ctr" rtl="0">
              <a:spcBef>
                <a:spcPts val="0"/>
              </a:spcBef>
              <a:spcAft>
                <a:spcPts val="0"/>
              </a:spcAft>
              <a:buSzPts val="1100"/>
              <a:buNone/>
              <a:defRPr sz="1100"/>
            </a:lvl2pPr>
            <a:lvl3pPr lvl="2" algn="ctr" rtl="0">
              <a:spcBef>
                <a:spcPts val="0"/>
              </a:spcBef>
              <a:spcAft>
                <a:spcPts val="0"/>
              </a:spcAft>
              <a:buSzPts val="1100"/>
              <a:buNone/>
              <a:defRPr sz="1100"/>
            </a:lvl3pPr>
            <a:lvl4pPr lvl="3" algn="ctr" rtl="0">
              <a:spcBef>
                <a:spcPts val="0"/>
              </a:spcBef>
              <a:spcAft>
                <a:spcPts val="0"/>
              </a:spcAft>
              <a:buSzPts val="1100"/>
              <a:buNone/>
              <a:defRPr sz="1100"/>
            </a:lvl4pPr>
            <a:lvl5pPr lvl="4" algn="ctr" rtl="0">
              <a:spcBef>
                <a:spcPts val="0"/>
              </a:spcBef>
              <a:spcAft>
                <a:spcPts val="0"/>
              </a:spcAft>
              <a:buSzPts val="1100"/>
              <a:buNone/>
              <a:defRPr sz="1100"/>
            </a:lvl5pPr>
            <a:lvl6pPr lvl="5" algn="ctr" rtl="0">
              <a:spcBef>
                <a:spcPts val="0"/>
              </a:spcBef>
              <a:spcAft>
                <a:spcPts val="0"/>
              </a:spcAft>
              <a:buSzPts val="1100"/>
              <a:buNone/>
              <a:defRPr sz="1100"/>
            </a:lvl6pPr>
            <a:lvl7pPr lvl="6" algn="ctr" rtl="0">
              <a:spcBef>
                <a:spcPts val="0"/>
              </a:spcBef>
              <a:spcAft>
                <a:spcPts val="0"/>
              </a:spcAft>
              <a:buSzPts val="1100"/>
              <a:buNone/>
              <a:defRPr sz="1100"/>
            </a:lvl7pPr>
            <a:lvl8pPr lvl="7" algn="ctr" rtl="0">
              <a:spcBef>
                <a:spcPts val="0"/>
              </a:spcBef>
              <a:spcAft>
                <a:spcPts val="0"/>
              </a:spcAft>
              <a:buSzPts val="1100"/>
              <a:buNone/>
              <a:defRPr sz="1100"/>
            </a:lvl8pPr>
            <a:lvl9pPr lvl="8" algn="ctr" rtl="0">
              <a:spcBef>
                <a:spcPts val="0"/>
              </a:spcBef>
              <a:spcAft>
                <a:spcPts val="0"/>
              </a:spcAft>
              <a:buSzPts val="1100"/>
              <a:buNone/>
              <a:defRPr sz="11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4">
  <p:cSld name="CUSTOM_14_1_1_1_1">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Google Shape;57;p14"/>
          <p:cNvSpPr/>
          <p:nvPr/>
        </p:nvSpPr>
        <p:spPr>
          <a:xfrm>
            <a:off x="348864" y="271954"/>
            <a:ext cx="8334000" cy="45996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pic>
        <p:nvPicPr>
          <p:cNvPr id="58" name="Google Shape;58;p14"/>
          <p:cNvPicPr preferRelativeResize="0"/>
          <p:nvPr/>
        </p:nvPicPr>
        <p:blipFill>
          <a:blip r:embed="rId3">
            <a:alphaModFix/>
          </a:blip>
          <a:stretch>
            <a:fillRect/>
          </a:stretch>
        </p:blipFill>
        <p:spPr>
          <a:xfrm rot="10800000" flipH="1">
            <a:off x="2" y="3163"/>
            <a:ext cx="9144000" cy="5143500"/>
          </a:xfrm>
          <a:prstGeom prst="rect">
            <a:avLst/>
          </a:prstGeom>
          <a:noFill/>
          <a:ln>
            <a:noFill/>
          </a:ln>
        </p:spPr>
      </p:pic>
      <p:sp>
        <p:nvSpPr>
          <p:cNvPr id="59" name="Google Shape;59;p14"/>
          <p:cNvSpPr txBox="1">
            <a:spLocks noGrp="1"/>
          </p:cNvSpPr>
          <p:nvPr>
            <p:ph type="subTitle" idx="1"/>
          </p:nvPr>
        </p:nvSpPr>
        <p:spPr>
          <a:xfrm>
            <a:off x="1856929" y="1930250"/>
            <a:ext cx="4603800" cy="52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endParaRPr/>
          </a:p>
        </p:txBody>
      </p:sp>
      <p:sp>
        <p:nvSpPr>
          <p:cNvPr id="60" name="Google Shape;60;p14"/>
          <p:cNvSpPr txBox="1">
            <a:spLocks noGrp="1"/>
          </p:cNvSpPr>
          <p:nvPr>
            <p:ph type="ctrTitle"/>
          </p:nvPr>
        </p:nvSpPr>
        <p:spPr>
          <a:xfrm>
            <a:off x="1856929" y="1078550"/>
            <a:ext cx="4462200" cy="851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CUSTOM_1_1">
    <p:bg>
      <p:bgPr>
        <a:solidFill>
          <a:srgbClr val="F3F3F3"/>
        </a:solidFill>
        <a:effectLst/>
      </p:bgPr>
    </p:bg>
    <p:spTree>
      <p:nvGrpSpPr>
        <p:cNvPr id="1" name="Shape 61"/>
        <p:cNvGrpSpPr/>
        <p:nvPr/>
      </p:nvGrpSpPr>
      <p:grpSpPr>
        <a:xfrm>
          <a:off x="0" y="0"/>
          <a:ext cx="0" cy="0"/>
          <a:chOff x="0" y="0"/>
          <a:chExt cx="0" cy="0"/>
        </a:xfrm>
      </p:grpSpPr>
      <p:pic>
        <p:nvPicPr>
          <p:cNvPr id="62" name="Google Shape;62;p15"/>
          <p:cNvPicPr preferRelativeResize="0"/>
          <p:nvPr/>
        </p:nvPicPr>
        <p:blipFill>
          <a:blip r:embed="rId2">
            <a:alphaModFix/>
          </a:blip>
          <a:stretch>
            <a:fillRect/>
          </a:stretch>
        </p:blipFill>
        <p:spPr>
          <a:xfrm rot="5400000">
            <a:off x="-432413" y="3000640"/>
            <a:ext cx="1976700" cy="1111894"/>
          </a:xfrm>
          <a:prstGeom prst="rect">
            <a:avLst/>
          </a:prstGeom>
          <a:noFill/>
          <a:ln>
            <a:noFill/>
          </a:ln>
        </p:spPr>
      </p:pic>
      <p:pic>
        <p:nvPicPr>
          <p:cNvPr id="63" name="Google Shape;63;p15"/>
          <p:cNvPicPr preferRelativeResize="0"/>
          <p:nvPr/>
        </p:nvPicPr>
        <p:blipFill>
          <a:blip r:embed="rId2">
            <a:alphaModFix/>
          </a:blip>
          <a:stretch>
            <a:fillRect/>
          </a:stretch>
        </p:blipFill>
        <p:spPr>
          <a:xfrm rot="5400000" flipH="1">
            <a:off x="-432413" y="1030966"/>
            <a:ext cx="1976700" cy="1111894"/>
          </a:xfrm>
          <a:prstGeom prst="rect">
            <a:avLst/>
          </a:prstGeom>
          <a:noFill/>
          <a:ln>
            <a:noFill/>
          </a:ln>
        </p:spPr>
      </p:pic>
      <p:grpSp>
        <p:nvGrpSpPr>
          <p:cNvPr id="64" name="Google Shape;64;p15"/>
          <p:cNvGrpSpPr/>
          <p:nvPr/>
        </p:nvGrpSpPr>
        <p:grpSpPr>
          <a:xfrm>
            <a:off x="8032115" y="598563"/>
            <a:ext cx="1111894" cy="3946373"/>
            <a:chOff x="8032115" y="598563"/>
            <a:chExt cx="1111894" cy="3946373"/>
          </a:xfrm>
        </p:grpSpPr>
        <p:pic>
          <p:nvPicPr>
            <p:cNvPr id="65" name="Google Shape;65;p15"/>
            <p:cNvPicPr preferRelativeResize="0"/>
            <p:nvPr/>
          </p:nvPicPr>
          <p:blipFill>
            <a:blip r:embed="rId2">
              <a:alphaModFix/>
            </a:blip>
            <a:stretch>
              <a:fillRect/>
            </a:stretch>
          </p:blipFill>
          <p:spPr>
            <a:xfrm rot="-5400000">
              <a:off x="7599712" y="1030966"/>
              <a:ext cx="1976700" cy="1111894"/>
            </a:xfrm>
            <a:prstGeom prst="rect">
              <a:avLst/>
            </a:prstGeom>
            <a:noFill/>
            <a:ln>
              <a:noFill/>
            </a:ln>
          </p:spPr>
        </p:pic>
        <p:pic>
          <p:nvPicPr>
            <p:cNvPr id="66" name="Google Shape;66;p15"/>
            <p:cNvPicPr preferRelativeResize="0"/>
            <p:nvPr/>
          </p:nvPicPr>
          <p:blipFill>
            <a:blip r:embed="rId2">
              <a:alphaModFix/>
            </a:blip>
            <a:stretch>
              <a:fillRect/>
            </a:stretch>
          </p:blipFill>
          <p:spPr>
            <a:xfrm rot="-5400000" flipH="1">
              <a:off x="7599712" y="3000640"/>
              <a:ext cx="1976700" cy="1111894"/>
            </a:xfrm>
            <a:prstGeom prst="rect">
              <a:avLst/>
            </a:prstGeom>
            <a:noFill/>
            <a:ln>
              <a:noFill/>
            </a:ln>
          </p:spPr>
        </p:pic>
      </p:grpSp>
      <p:sp>
        <p:nvSpPr>
          <p:cNvPr id="67" name="Google Shape;67;p15"/>
          <p:cNvSpPr txBox="1">
            <a:spLocks noGrp="1"/>
          </p:cNvSpPr>
          <p:nvPr>
            <p:ph type="title" hasCustomPrompt="1"/>
          </p:nvPr>
        </p:nvSpPr>
        <p:spPr>
          <a:xfrm>
            <a:off x="725983" y="3397900"/>
            <a:ext cx="26985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EE4961"/>
              </a:buClr>
              <a:buSzPts val="9600"/>
              <a:buFont typeface="Raleway ExtraBold"/>
              <a:buNone/>
              <a:defRPr sz="9600">
                <a:solidFill>
                  <a:srgbClr val="EE4961"/>
                </a:solidFill>
                <a:latin typeface="Raleway ExtraBold"/>
                <a:ea typeface="Raleway ExtraBold"/>
                <a:cs typeface="Raleway ExtraBold"/>
                <a:sym typeface="Raleway ExtraBold"/>
              </a:defRPr>
            </a:lvl1pPr>
            <a:lvl2pPr lvl="1"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2pPr>
            <a:lvl3pPr lvl="2"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3pPr>
            <a:lvl4pPr lvl="3"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4pPr>
            <a:lvl5pPr lvl="4"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5pPr>
            <a:lvl6pPr lvl="5"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6pPr>
            <a:lvl7pPr lvl="6"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7pPr>
            <a:lvl8pPr lvl="7"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8pPr>
            <a:lvl9pPr lvl="8"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9pPr>
          </a:lstStyle>
          <a:p>
            <a:r>
              <a:t>xx%</a:t>
            </a:r>
          </a:p>
        </p:txBody>
      </p:sp>
      <p:sp>
        <p:nvSpPr>
          <p:cNvPr id="68" name="Google Shape;68;p15"/>
          <p:cNvSpPr txBox="1">
            <a:spLocks noGrp="1"/>
          </p:cNvSpPr>
          <p:nvPr>
            <p:ph type="title" idx="2" hasCustomPrompt="1"/>
          </p:nvPr>
        </p:nvSpPr>
        <p:spPr>
          <a:xfrm>
            <a:off x="641983" y="1985750"/>
            <a:ext cx="27825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EE4961"/>
              </a:buClr>
              <a:buSzPts val="9600"/>
              <a:buFont typeface="Raleway ExtraBold"/>
              <a:buNone/>
              <a:defRPr sz="9600">
                <a:solidFill>
                  <a:srgbClr val="EE4961"/>
                </a:solidFill>
                <a:latin typeface="Raleway ExtraBold"/>
                <a:ea typeface="Raleway ExtraBold"/>
                <a:cs typeface="Raleway ExtraBold"/>
                <a:sym typeface="Raleway ExtraBold"/>
              </a:defRPr>
            </a:lvl1pPr>
            <a:lvl2pPr lvl="1"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2pPr>
            <a:lvl3pPr lvl="2"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3pPr>
            <a:lvl4pPr lvl="3"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4pPr>
            <a:lvl5pPr lvl="4"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5pPr>
            <a:lvl6pPr lvl="5"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6pPr>
            <a:lvl7pPr lvl="6"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7pPr>
            <a:lvl8pPr lvl="7"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8pPr>
            <a:lvl9pPr lvl="8"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9pPr>
          </a:lstStyle>
          <a:p>
            <a:r>
              <a:t>xx%</a:t>
            </a:r>
          </a:p>
        </p:txBody>
      </p:sp>
      <p:sp>
        <p:nvSpPr>
          <p:cNvPr id="69" name="Google Shape;69;p15"/>
          <p:cNvSpPr txBox="1">
            <a:spLocks noGrp="1"/>
          </p:cNvSpPr>
          <p:nvPr>
            <p:ph type="title" idx="3" hasCustomPrompt="1"/>
          </p:nvPr>
        </p:nvSpPr>
        <p:spPr>
          <a:xfrm>
            <a:off x="678583" y="511625"/>
            <a:ext cx="2745900" cy="577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EE4961"/>
              </a:buClr>
              <a:buSzPts val="9600"/>
              <a:buFont typeface="Raleway ExtraBold"/>
              <a:buNone/>
              <a:defRPr sz="9600">
                <a:solidFill>
                  <a:srgbClr val="EE4961"/>
                </a:solidFill>
                <a:latin typeface="Raleway ExtraBold"/>
                <a:ea typeface="Raleway ExtraBold"/>
                <a:cs typeface="Raleway ExtraBold"/>
                <a:sym typeface="Raleway ExtraBold"/>
              </a:defRPr>
            </a:lvl1pPr>
            <a:lvl2pPr lvl="1"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2pPr>
            <a:lvl3pPr lvl="2"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3pPr>
            <a:lvl4pPr lvl="3"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4pPr>
            <a:lvl5pPr lvl="4"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5pPr>
            <a:lvl6pPr lvl="5"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6pPr>
            <a:lvl7pPr lvl="6"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7pPr>
            <a:lvl8pPr lvl="7"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8pPr>
            <a:lvl9pPr lvl="8" algn="r"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9pPr>
          </a:lstStyle>
          <a:p>
            <a:r>
              <a:t>xx%</a:t>
            </a:r>
          </a:p>
        </p:txBody>
      </p:sp>
      <p:sp>
        <p:nvSpPr>
          <p:cNvPr id="70" name="Google Shape;70;p15"/>
          <p:cNvSpPr txBox="1">
            <a:spLocks noGrp="1"/>
          </p:cNvSpPr>
          <p:nvPr>
            <p:ph type="title" idx="4" hasCustomPrompt="1"/>
          </p:nvPr>
        </p:nvSpPr>
        <p:spPr>
          <a:xfrm>
            <a:off x="5719513" y="3397900"/>
            <a:ext cx="26985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EE4961"/>
              </a:buClr>
              <a:buSzPts val="9600"/>
              <a:buFont typeface="Raleway ExtraBold"/>
              <a:buNone/>
              <a:defRPr sz="9600">
                <a:solidFill>
                  <a:srgbClr val="EE4961"/>
                </a:solidFill>
                <a:latin typeface="Raleway ExtraBold"/>
                <a:ea typeface="Raleway ExtraBold"/>
                <a:cs typeface="Raleway ExtraBold"/>
                <a:sym typeface="Raleway ExtraBold"/>
              </a:defRPr>
            </a:lvl1pPr>
            <a:lvl2pPr lvl="1"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2pPr>
            <a:lvl3pPr lvl="2"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3pPr>
            <a:lvl4pPr lvl="3"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4pPr>
            <a:lvl5pPr lvl="4"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5pPr>
            <a:lvl6pPr lvl="5"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6pPr>
            <a:lvl7pPr lvl="6"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7pPr>
            <a:lvl8pPr lvl="7"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8pPr>
            <a:lvl9pPr lvl="8"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9pPr>
          </a:lstStyle>
          <a:p>
            <a:r>
              <a:t>xx%</a:t>
            </a:r>
          </a:p>
        </p:txBody>
      </p:sp>
      <p:sp>
        <p:nvSpPr>
          <p:cNvPr id="71" name="Google Shape;71;p15"/>
          <p:cNvSpPr txBox="1">
            <a:spLocks noGrp="1"/>
          </p:cNvSpPr>
          <p:nvPr>
            <p:ph type="title" idx="5" hasCustomPrompt="1"/>
          </p:nvPr>
        </p:nvSpPr>
        <p:spPr>
          <a:xfrm>
            <a:off x="5719513" y="1985750"/>
            <a:ext cx="27825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EE4961"/>
              </a:buClr>
              <a:buSzPts val="9600"/>
              <a:buFont typeface="Raleway ExtraBold"/>
              <a:buNone/>
              <a:defRPr sz="9600">
                <a:solidFill>
                  <a:srgbClr val="EE4961"/>
                </a:solidFill>
                <a:latin typeface="Raleway ExtraBold"/>
                <a:ea typeface="Raleway ExtraBold"/>
                <a:cs typeface="Raleway ExtraBold"/>
                <a:sym typeface="Raleway ExtraBold"/>
              </a:defRPr>
            </a:lvl1pPr>
            <a:lvl2pPr lvl="1"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2pPr>
            <a:lvl3pPr lvl="2"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3pPr>
            <a:lvl4pPr lvl="3"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4pPr>
            <a:lvl5pPr lvl="4"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5pPr>
            <a:lvl6pPr lvl="5"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6pPr>
            <a:lvl7pPr lvl="6"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7pPr>
            <a:lvl8pPr lvl="7"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8pPr>
            <a:lvl9pPr lvl="8"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9pPr>
          </a:lstStyle>
          <a:p>
            <a:r>
              <a:t>xx%</a:t>
            </a:r>
          </a:p>
        </p:txBody>
      </p:sp>
      <p:sp>
        <p:nvSpPr>
          <p:cNvPr id="72" name="Google Shape;72;p15"/>
          <p:cNvSpPr txBox="1">
            <a:spLocks noGrp="1"/>
          </p:cNvSpPr>
          <p:nvPr>
            <p:ph type="title" idx="6" hasCustomPrompt="1"/>
          </p:nvPr>
        </p:nvSpPr>
        <p:spPr>
          <a:xfrm>
            <a:off x="5719513" y="511625"/>
            <a:ext cx="27459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EE4961"/>
              </a:buClr>
              <a:buSzPts val="9600"/>
              <a:buFont typeface="Raleway ExtraBold"/>
              <a:buNone/>
              <a:defRPr sz="9600">
                <a:solidFill>
                  <a:srgbClr val="EE4961"/>
                </a:solidFill>
                <a:latin typeface="Raleway ExtraBold"/>
                <a:ea typeface="Raleway ExtraBold"/>
                <a:cs typeface="Raleway ExtraBold"/>
                <a:sym typeface="Raleway ExtraBold"/>
              </a:defRPr>
            </a:lvl1pPr>
            <a:lvl2pPr lvl="1"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2pPr>
            <a:lvl3pPr lvl="2"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3pPr>
            <a:lvl4pPr lvl="3"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4pPr>
            <a:lvl5pPr lvl="4"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5pPr>
            <a:lvl6pPr lvl="5"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6pPr>
            <a:lvl7pPr lvl="6"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7pPr>
            <a:lvl8pPr lvl="7"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8pPr>
            <a:lvl9pPr lvl="8" rtl="0">
              <a:spcBef>
                <a:spcPts val="0"/>
              </a:spcBef>
              <a:spcAft>
                <a:spcPts val="0"/>
              </a:spcAft>
              <a:buClr>
                <a:srgbClr val="EE4961"/>
              </a:buClr>
              <a:buSzPts val="9600"/>
              <a:buFont typeface="Raleway ExtraBold"/>
              <a:buNone/>
              <a:defRPr sz="9600" b="0">
                <a:solidFill>
                  <a:srgbClr val="EE4961"/>
                </a:solidFill>
                <a:latin typeface="Raleway ExtraBold"/>
                <a:ea typeface="Raleway ExtraBold"/>
                <a:cs typeface="Raleway ExtraBold"/>
                <a:sym typeface="Raleway ExtraBold"/>
              </a:defRPr>
            </a:lvl9pPr>
          </a:lstStyle>
          <a:p>
            <a:r>
              <a:t>xx%</a:t>
            </a:r>
          </a:p>
        </p:txBody>
      </p:sp>
      <p:sp>
        <p:nvSpPr>
          <p:cNvPr id="73" name="Google Shape;73;p15"/>
          <p:cNvSpPr txBox="1">
            <a:spLocks noGrp="1"/>
          </p:cNvSpPr>
          <p:nvPr>
            <p:ph type="ctrTitle" idx="7"/>
          </p:nvPr>
        </p:nvSpPr>
        <p:spPr>
          <a:xfrm>
            <a:off x="4749851" y="3485575"/>
            <a:ext cx="2322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4" name="Google Shape;74;p15"/>
          <p:cNvSpPr txBox="1">
            <a:spLocks noGrp="1"/>
          </p:cNvSpPr>
          <p:nvPr>
            <p:ph type="subTitle" idx="1"/>
          </p:nvPr>
        </p:nvSpPr>
        <p:spPr>
          <a:xfrm>
            <a:off x="4749838" y="3947022"/>
            <a:ext cx="1976700" cy="61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5"/>
          <p:cNvSpPr txBox="1">
            <a:spLocks noGrp="1"/>
          </p:cNvSpPr>
          <p:nvPr>
            <p:ph type="ctrTitle" idx="8"/>
          </p:nvPr>
        </p:nvSpPr>
        <p:spPr>
          <a:xfrm>
            <a:off x="2099983" y="3485575"/>
            <a:ext cx="23223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76" name="Google Shape;76;p15"/>
          <p:cNvSpPr txBox="1">
            <a:spLocks noGrp="1"/>
          </p:cNvSpPr>
          <p:nvPr>
            <p:ph type="subTitle" idx="9"/>
          </p:nvPr>
        </p:nvSpPr>
        <p:spPr>
          <a:xfrm>
            <a:off x="2445583" y="3947022"/>
            <a:ext cx="1976700" cy="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77" name="Google Shape;77;p15"/>
          <p:cNvSpPr/>
          <p:nvPr/>
        </p:nvSpPr>
        <p:spPr>
          <a:xfrm>
            <a:off x="6139825" y="282035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15"/>
          <p:cNvSpPr txBox="1">
            <a:spLocks noGrp="1"/>
          </p:cNvSpPr>
          <p:nvPr>
            <p:ph type="ctrTitle" idx="13"/>
          </p:nvPr>
        </p:nvSpPr>
        <p:spPr>
          <a:xfrm>
            <a:off x="4749851" y="2073444"/>
            <a:ext cx="2322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9" name="Google Shape;79;p15"/>
          <p:cNvSpPr txBox="1">
            <a:spLocks noGrp="1"/>
          </p:cNvSpPr>
          <p:nvPr>
            <p:ph type="subTitle" idx="14"/>
          </p:nvPr>
        </p:nvSpPr>
        <p:spPr>
          <a:xfrm>
            <a:off x="4749838" y="2534884"/>
            <a:ext cx="1976700" cy="61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5"/>
          <p:cNvSpPr txBox="1">
            <a:spLocks noGrp="1"/>
          </p:cNvSpPr>
          <p:nvPr>
            <p:ph type="ctrTitle" idx="15"/>
          </p:nvPr>
        </p:nvSpPr>
        <p:spPr>
          <a:xfrm>
            <a:off x="2099983" y="2073438"/>
            <a:ext cx="23223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81" name="Google Shape;81;p15"/>
          <p:cNvSpPr txBox="1">
            <a:spLocks noGrp="1"/>
          </p:cNvSpPr>
          <p:nvPr>
            <p:ph type="subTitle" idx="16"/>
          </p:nvPr>
        </p:nvSpPr>
        <p:spPr>
          <a:xfrm>
            <a:off x="2445583" y="2534884"/>
            <a:ext cx="1976700" cy="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2" name="Google Shape;82;p15"/>
          <p:cNvSpPr txBox="1">
            <a:spLocks noGrp="1"/>
          </p:cNvSpPr>
          <p:nvPr>
            <p:ph type="ctrTitle" idx="17"/>
          </p:nvPr>
        </p:nvSpPr>
        <p:spPr>
          <a:xfrm>
            <a:off x="4749851" y="634450"/>
            <a:ext cx="23223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83" name="Google Shape;83;p15"/>
          <p:cNvSpPr txBox="1">
            <a:spLocks noGrp="1"/>
          </p:cNvSpPr>
          <p:nvPr>
            <p:ph type="subTitle" idx="18"/>
          </p:nvPr>
        </p:nvSpPr>
        <p:spPr>
          <a:xfrm>
            <a:off x="4749838" y="1095884"/>
            <a:ext cx="1976700" cy="61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4" name="Google Shape;84;p15"/>
          <p:cNvSpPr txBox="1">
            <a:spLocks noGrp="1"/>
          </p:cNvSpPr>
          <p:nvPr>
            <p:ph type="ctrTitle" idx="19"/>
          </p:nvPr>
        </p:nvSpPr>
        <p:spPr>
          <a:xfrm>
            <a:off x="2099983" y="634438"/>
            <a:ext cx="2322300" cy="57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1200"/>
            </a:lvl1pPr>
            <a:lvl2pPr lvl="1" algn="r" rtl="0">
              <a:spcBef>
                <a:spcPts val="0"/>
              </a:spcBef>
              <a:spcAft>
                <a:spcPts val="0"/>
              </a:spcAft>
              <a:buSzPts val="1200"/>
              <a:buNone/>
              <a:defRPr sz="1200"/>
            </a:lvl2pPr>
            <a:lvl3pPr lvl="2" algn="r" rtl="0">
              <a:spcBef>
                <a:spcPts val="0"/>
              </a:spcBef>
              <a:spcAft>
                <a:spcPts val="0"/>
              </a:spcAft>
              <a:buSzPts val="1200"/>
              <a:buNone/>
              <a:defRPr sz="1200"/>
            </a:lvl3pPr>
            <a:lvl4pPr lvl="3" algn="r" rtl="0">
              <a:spcBef>
                <a:spcPts val="0"/>
              </a:spcBef>
              <a:spcAft>
                <a:spcPts val="0"/>
              </a:spcAft>
              <a:buSzPts val="1200"/>
              <a:buNone/>
              <a:defRPr sz="1200"/>
            </a:lvl4pPr>
            <a:lvl5pPr lvl="4" algn="r" rtl="0">
              <a:spcBef>
                <a:spcPts val="0"/>
              </a:spcBef>
              <a:spcAft>
                <a:spcPts val="0"/>
              </a:spcAft>
              <a:buSzPts val="1200"/>
              <a:buNone/>
              <a:defRPr sz="1200"/>
            </a:lvl5pPr>
            <a:lvl6pPr lvl="5" algn="r" rtl="0">
              <a:spcBef>
                <a:spcPts val="0"/>
              </a:spcBef>
              <a:spcAft>
                <a:spcPts val="0"/>
              </a:spcAft>
              <a:buSzPts val="1200"/>
              <a:buNone/>
              <a:defRPr sz="1200"/>
            </a:lvl6pPr>
            <a:lvl7pPr lvl="6" algn="r" rtl="0">
              <a:spcBef>
                <a:spcPts val="0"/>
              </a:spcBef>
              <a:spcAft>
                <a:spcPts val="0"/>
              </a:spcAft>
              <a:buSzPts val="1200"/>
              <a:buNone/>
              <a:defRPr sz="1200"/>
            </a:lvl7pPr>
            <a:lvl8pPr lvl="7" algn="r" rtl="0">
              <a:spcBef>
                <a:spcPts val="0"/>
              </a:spcBef>
              <a:spcAft>
                <a:spcPts val="0"/>
              </a:spcAft>
              <a:buSzPts val="1200"/>
              <a:buNone/>
              <a:defRPr sz="1200"/>
            </a:lvl8pPr>
            <a:lvl9pPr lvl="8" algn="r" rtl="0">
              <a:spcBef>
                <a:spcPts val="0"/>
              </a:spcBef>
              <a:spcAft>
                <a:spcPts val="0"/>
              </a:spcAft>
              <a:buSzPts val="1200"/>
              <a:buNone/>
              <a:defRPr sz="1200"/>
            </a:lvl9pPr>
          </a:lstStyle>
          <a:p>
            <a:endParaRPr/>
          </a:p>
        </p:txBody>
      </p:sp>
      <p:sp>
        <p:nvSpPr>
          <p:cNvPr id="85" name="Google Shape;85;p15"/>
          <p:cNvSpPr txBox="1">
            <a:spLocks noGrp="1"/>
          </p:cNvSpPr>
          <p:nvPr>
            <p:ph type="subTitle" idx="20"/>
          </p:nvPr>
        </p:nvSpPr>
        <p:spPr>
          <a:xfrm>
            <a:off x="2445583" y="1095884"/>
            <a:ext cx="1976700" cy="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rtl="0">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highlight>
                  <a:schemeClr val="lt1"/>
                </a:highlight>
              </a:defRPr>
            </a:lvl1pPr>
            <a:lvl2pPr marL="914400" lvl="1" indent="-317500" rtl="0">
              <a:spcBef>
                <a:spcPts val="1600"/>
              </a:spcBef>
              <a:spcAft>
                <a:spcPts val="0"/>
              </a:spcAft>
              <a:buSzPts val="1400"/>
              <a:buChar char="○"/>
              <a:defRPr>
                <a:highlight>
                  <a:schemeClr val="lt1"/>
                </a:highlight>
              </a:defRPr>
            </a:lvl2pPr>
            <a:lvl3pPr marL="1371600" lvl="2" indent="-317500" rtl="0">
              <a:spcBef>
                <a:spcPts val="1600"/>
              </a:spcBef>
              <a:spcAft>
                <a:spcPts val="0"/>
              </a:spcAft>
              <a:buSzPts val="1400"/>
              <a:buChar char="■"/>
              <a:defRPr>
                <a:highlight>
                  <a:schemeClr val="lt1"/>
                </a:highlight>
              </a:defRPr>
            </a:lvl3pPr>
            <a:lvl4pPr marL="1828800" lvl="3" indent="-317500" rtl="0">
              <a:spcBef>
                <a:spcPts val="1600"/>
              </a:spcBef>
              <a:spcAft>
                <a:spcPts val="0"/>
              </a:spcAft>
              <a:buSzPts val="1400"/>
              <a:buChar char="●"/>
              <a:defRPr>
                <a:highlight>
                  <a:schemeClr val="lt1"/>
                </a:highlight>
              </a:defRPr>
            </a:lvl4pPr>
            <a:lvl5pPr marL="2286000" lvl="4" indent="-317500" rtl="0">
              <a:spcBef>
                <a:spcPts val="1600"/>
              </a:spcBef>
              <a:spcAft>
                <a:spcPts val="0"/>
              </a:spcAft>
              <a:buSzPts val="1400"/>
              <a:buChar char="○"/>
              <a:defRPr>
                <a:highlight>
                  <a:schemeClr val="lt1"/>
                </a:highlight>
              </a:defRPr>
            </a:lvl5pPr>
            <a:lvl6pPr marL="2743200" lvl="5" indent="-317500" rtl="0">
              <a:spcBef>
                <a:spcPts val="1600"/>
              </a:spcBef>
              <a:spcAft>
                <a:spcPts val="0"/>
              </a:spcAft>
              <a:buSzPts val="1400"/>
              <a:buChar char="■"/>
              <a:defRPr>
                <a:highlight>
                  <a:schemeClr val="lt1"/>
                </a:highlight>
              </a:defRPr>
            </a:lvl6pPr>
            <a:lvl7pPr marL="3200400" lvl="6" indent="-317500" rtl="0">
              <a:spcBef>
                <a:spcPts val="1600"/>
              </a:spcBef>
              <a:spcAft>
                <a:spcPts val="0"/>
              </a:spcAft>
              <a:buSzPts val="1400"/>
              <a:buChar char="●"/>
              <a:defRPr>
                <a:highlight>
                  <a:schemeClr val="lt1"/>
                </a:highlight>
              </a:defRPr>
            </a:lvl7pPr>
            <a:lvl8pPr marL="3657600" lvl="7" indent="-317500" rtl="0">
              <a:spcBef>
                <a:spcPts val="1600"/>
              </a:spcBef>
              <a:spcAft>
                <a:spcPts val="0"/>
              </a:spcAft>
              <a:buSzPts val="1400"/>
              <a:buChar char="○"/>
              <a:defRPr>
                <a:highlight>
                  <a:schemeClr val="lt1"/>
                </a:highlight>
              </a:defRPr>
            </a:lvl8pPr>
            <a:lvl9pPr marL="4114800" lvl="8" indent="-317500" rtl="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rtl="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rtl="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Playfair Display"/>
                <a:ea typeface="Playfair Display"/>
                <a:cs typeface="Playfair Display"/>
                <a:sym typeface="Playfair Display"/>
              </a:defRPr>
            </a:lvl1pPr>
            <a:lvl2pPr lvl="1" algn="r" rtl="0">
              <a:buNone/>
              <a:defRPr sz="1000">
                <a:solidFill>
                  <a:schemeClr val="dk2"/>
                </a:solidFill>
                <a:latin typeface="Playfair Display"/>
                <a:ea typeface="Playfair Display"/>
                <a:cs typeface="Playfair Display"/>
                <a:sym typeface="Playfair Display"/>
              </a:defRPr>
            </a:lvl2pPr>
            <a:lvl3pPr lvl="2" algn="r" rtl="0">
              <a:buNone/>
              <a:defRPr sz="1000">
                <a:solidFill>
                  <a:schemeClr val="dk2"/>
                </a:solidFill>
                <a:latin typeface="Playfair Display"/>
                <a:ea typeface="Playfair Display"/>
                <a:cs typeface="Playfair Display"/>
                <a:sym typeface="Playfair Display"/>
              </a:defRPr>
            </a:lvl3pPr>
            <a:lvl4pPr lvl="3" algn="r" rtl="0">
              <a:buNone/>
              <a:defRPr sz="1000">
                <a:solidFill>
                  <a:schemeClr val="dk2"/>
                </a:solidFill>
                <a:latin typeface="Playfair Display"/>
                <a:ea typeface="Playfair Display"/>
                <a:cs typeface="Playfair Display"/>
                <a:sym typeface="Playfair Display"/>
              </a:defRPr>
            </a:lvl4pPr>
            <a:lvl5pPr lvl="4" algn="r" rtl="0">
              <a:buNone/>
              <a:defRPr sz="1000">
                <a:solidFill>
                  <a:schemeClr val="dk2"/>
                </a:solidFill>
                <a:latin typeface="Playfair Display"/>
                <a:ea typeface="Playfair Display"/>
                <a:cs typeface="Playfair Display"/>
                <a:sym typeface="Playfair Display"/>
              </a:defRPr>
            </a:lvl5pPr>
            <a:lvl6pPr lvl="5" algn="r" rtl="0">
              <a:buNone/>
              <a:defRPr sz="1000">
                <a:solidFill>
                  <a:schemeClr val="dk2"/>
                </a:solidFill>
                <a:latin typeface="Playfair Display"/>
                <a:ea typeface="Playfair Display"/>
                <a:cs typeface="Playfair Display"/>
                <a:sym typeface="Playfair Display"/>
              </a:defRPr>
            </a:lvl6pPr>
            <a:lvl7pPr lvl="6" algn="r" rtl="0">
              <a:buNone/>
              <a:defRPr sz="1000">
                <a:solidFill>
                  <a:schemeClr val="dk2"/>
                </a:solidFill>
                <a:latin typeface="Playfair Display"/>
                <a:ea typeface="Playfair Display"/>
                <a:cs typeface="Playfair Display"/>
                <a:sym typeface="Playfair Display"/>
              </a:defRPr>
            </a:lvl7pPr>
            <a:lvl8pPr lvl="7" algn="r" rtl="0">
              <a:buNone/>
              <a:defRPr sz="1000">
                <a:solidFill>
                  <a:schemeClr val="dk2"/>
                </a:solidFill>
                <a:latin typeface="Playfair Display"/>
                <a:ea typeface="Playfair Display"/>
                <a:cs typeface="Playfair Display"/>
                <a:sym typeface="Playfair Display"/>
              </a:defRPr>
            </a:lvl8pPr>
            <a:lvl9pPr lvl="8" algn="r" rtl="0">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wccusd.net/cms/lib/CA01001466/Centricity/domain/86/2019_2020/2019-20%20Parent-Student%20Handbook_English_Final-test.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wccusd.net/cms/lib/CA01001466/Centricity/Domain/283/Stege%20Elementary-GVP%20sign%20up.pdf"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mailto:tangynekia.jules@wccusd.net" TargetMode="External"/><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wccusd.net/Page/1214" TargetMode="External"/><Relationship Id="rId5" Type="http://schemas.openxmlformats.org/officeDocument/2006/relationships/hyperlink" Target="mailto:jazmelina.ledesma@wccusd.net" TargetMode="External"/><Relationship Id="rId4" Type="http://schemas.openxmlformats.org/officeDocument/2006/relationships/hyperlink" Target="mailto:claudia.hernandez@wccusd.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c8ymHASxR9YndLWbwyhO8sZ5T1yRzSyp/view?usp=sharin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drive.google.com/file/d/1b6B6H_-mAdWCiKgU89EQ0QTl9EwPehlC/view?usp=sharing" TargetMode="External"/><Relationship Id="rId5" Type="http://schemas.openxmlformats.org/officeDocument/2006/relationships/hyperlink" Target="https://drive.google.com/file/d/13afUTjkbx0ILm5BJXa0MxVfzrgvt0AEg/view?usp=drivesdk" TargetMode="External"/><Relationship Id="rId4" Type="http://schemas.openxmlformats.org/officeDocument/2006/relationships/hyperlink" Target="https://drive.google.com/file/d/1IdvbwENOAgcnE0RfKXJkImM7vExtbBUp/view?usp=shar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lin ang="5400012" scaled="0"/>
        </a:gradFill>
        <a:effectLst/>
      </p:bgPr>
    </p:bg>
    <p:spTree>
      <p:nvGrpSpPr>
        <p:cNvPr id="1" name="Shape 90"/>
        <p:cNvGrpSpPr/>
        <p:nvPr/>
      </p:nvGrpSpPr>
      <p:grpSpPr>
        <a:xfrm>
          <a:off x="0" y="0"/>
          <a:ext cx="0" cy="0"/>
          <a:chOff x="0" y="0"/>
          <a:chExt cx="0" cy="0"/>
        </a:xfrm>
      </p:grpSpPr>
      <p:sp>
        <p:nvSpPr>
          <p:cNvPr id="91" name="Google Shape;91;p17"/>
          <p:cNvSpPr txBox="1">
            <a:spLocks noGrp="1"/>
          </p:cNvSpPr>
          <p:nvPr>
            <p:ph type="ctrTitle"/>
          </p:nvPr>
        </p:nvSpPr>
        <p:spPr>
          <a:xfrm>
            <a:off x="344250" y="821425"/>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t>¡Haga clic en este botón para obtener interpretación en español!</a:t>
            </a:r>
            <a:endParaRPr sz="4800"/>
          </a:p>
        </p:txBody>
      </p:sp>
      <p:sp>
        <p:nvSpPr>
          <p:cNvPr id="92" name="Google Shape;92;p17"/>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7"/>
          <p:cNvPicPr preferRelativeResize="0"/>
          <p:nvPr/>
        </p:nvPicPr>
        <p:blipFill rotWithShape="1">
          <a:blip r:embed="rId3">
            <a:alphaModFix/>
          </a:blip>
          <a:srcRect l="-733" t="74420" r="2933" b="10845"/>
          <a:stretch/>
        </p:blipFill>
        <p:spPr>
          <a:xfrm>
            <a:off x="344250" y="3653575"/>
            <a:ext cx="8048549" cy="757825"/>
          </a:xfrm>
          <a:prstGeom prst="rect">
            <a:avLst/>
          </a:prstGeom>
          <a:noFill/>
          <a:ln>
            <a:noFill/>
          </a:ln>
        </p:spPr>
      </p:pic>
      <p:cxnSp>
        <p:nvCxnSpPr>
          <p:cNvPr id="94" name="Google Shape;94;p17"/>
          <p:cNvCxnSpPr/>
          <p:nvPr/>
        </p:nvCxnSpPr>
        <p:spPr>
          <a:xfrm>
            <a:off x="3961500" y="3215025"/>
            <a:ext cx="1543800" cy="701700"/>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subTitle" idx="1"/>
          </p:nvPr>
        </p:nvSpPr>
        <p:spPr>
          <a:xfrm>
            <a:off x="2009325" y="2082650"/>
            <a:ext cx="4603800" cy="2192400"/>
          </a:xfrm>
          <a:prstGeom prst="rect">
            <a:avLst/>
          </a:prstGeom>
        </p:spPr>
        <p:txBody>
          <a:bodyPr spcFirstLastPara="1" wrap="square" lIns="91425" tIns="91425" rIns="91425" bIns="91425" anchor="t" anchorCtr="0">
            <a:noAutofit/>
          </a:bodyPr>
          <a:lstStyle/>
          <a:p>
            <a:pPr marL="457200" lvl="0" indent="-323850" algn="l" rtl="0">
              <a:lnSpc>
                <a:spcPct val="115000"/>
              </a:lnSpc>
              <a:spcBef>
                <a:spcPts val="0"/>
              </a:spcBef>
              <a:spcAft>
                <a:spcPts val="0"/>
              </a:spcAft>
              <a:buClr>
                <a:schemeClr val="dk2"/>
              </a:buClr>
              <a:buSzPts val="1500"/>
              <a:buFont typeface="Bree Serif"/>
              <a:buChar char="●"/>
            </a:pPr>
            <a:r>
              <a:rPr lang="en" sz="1500">
                <a:solidFill>
                  <a:schemeClr val="dk2"/>
                </a:solidFill>
                <a:latin typeface="Bree Serif"/>
                <a:ea typeface="Bree Serif"/>
                <a:cs typeface="Bree Serif"/>
                <a:sym typeface="Bree Serif"/>
              </a:rPr>
              <a:t>A mask that fits properly (covers no</a:t>
            </a:r>
            <a:r>
              <a:rPr lang="en" sz="1500">
                <a:latin typeface="Bree Serif"/>
                <a:ea typeface="Bree Serif"/>
                <a:cs typeface="Bree Serif"/>
                <a:sym typeface="Bree Serif"/>
              </a:rPr>
              <a:t>se)</a:t>
            </a:r>
            <a:endParaRPr sz="1500">
              <a:latin typeface="Bree Serif"/>
              <a:ea typeface="Bree Serif"/>
              <a:cs typeface="Bree Serif"/>
              <a:sym typeface="Bree Serif"/>
            </a:endParaRPr>
          </a:p>
          <a:p>
            <a:pPr marL="914400" lvl="1" indent="-311150" algn="l" rtl="0">
              <a:lnSpc>
                <a:spcPct val="115000"/>
              </a:lnSpc>
              <a:spcBef>
                <a:spcPts val="0"/>
              </a:spcBef>
              <a:spcAft>
                <a:spcPts val="0"/>
              </a:spcAft>
              <a:buSzPts val="1300"/>
              <a:buFont typeface="Bree Serif"/>
              <a:buChar char="○"/>
            </a:pPr>
            <a:r>
              <a:rPr lang="en" sz="1300">
                <a:latin typeface="Bree Serif"/>
                <a:ea typeface="Bree Serif"/>
                <a:cs typeface="Bree Serif"/>
                <a:sym typeface="Bree Serif"/>
              </a:rPr>
              <a:t>Una mascarilla que le quede bien (cubre la nariz)</a:t>
            </a:r>
            <a:endParaRPr sz="1300">
              <a:latin typeface="Bree Serif"/>
              <a:ea typeface="Bree Serif"/>
              <a:cs typeface="Bree Serif"/>
              <a:sym typeface="Bree Serif"/>
            </a:endParaRPr>
          </a:p>
          <a:p>
            <a:pPr marL="457200" lvl="0" indent="-323850" algn="l" rtl="0">
              <a:lnSpc>
                <a:spcPct val="115000"/>
              </a:lnSpc>
              <a:spcBef>
                <a:spcPts val="0"/>
              </a:spcBef>
              <a:spcAft>
                <a:spcPts val="0"/>
              </a:spcAft>
              <a:buClr>
                <a:schemeClr val="dk2"/>
              </a:buClr>
              <a:buSzPts val="1500"/>
              <a:buFont typeface="Bree Serif"/>
              <a:buChar char="●"/>
            </a:pPr>
            <a:r>
              <a:rPr lang="en" sz="1500">
                <a:solidFill>
                  <a:schemeClr val="dk2"/>
                </a:solidFill>
                <a:latin typeface="Bree Serif"/>
                <a:ea typeface="Bree Serif"/>
                <a:cs typeface="Bree Serif"/>
                <a:sym typeface="Bree Serif"/>
              </a:rPr>
              <a:t>A refillable water bottle </a:t>
            </a:r>
            <a:endParaRPr sz="1500">
              <a:solidFill>
                <a:schemeClr val="dk2"/>
              </a:solidFill>
              <a:latin typeface="Bree Serif"/>
              <a:ea typeface="Bree Serif"/>
              <a:cs typeface="Bree Serif"/>
              <a:sym typeface="Bree Serif"/>
            </a:endParaRPr>
          </a:p>
          <a:p>
            <a:pPr marL="914400" lvl="1" indent="-311150" algn="l" rtl="0">
              <a:lnSpc>
                <a:spcPct val="115000"/>
              </a:lnSpc>
              <a:spcBef>
                <a:spcPts val="0"/>
              </a:spcBef>
              <a:spcAft>
                <a:spcPts val="0"/>
              </a:spcAft>
              <a:buSzPts val="1300"/>
              <a:buFont typeface="Bree Serif"/>
              <a:buChar char="○"/>
            </a:pPr>
            <a:r>
              <a:rPr lang="en" sz="1300">
                <a:latin typeface="Bree Serif"/>
                <a:ea typeface="Bree Serif"/>
                <a:cs typeface="Bree Serif"/>
                <a:sym typeface="Bree Serif"/>
              </a:rPr>
              <a:t>Una botella de agua recargable</a:t>
            </a:r>
            <a:endParaRPr sz="1300">
              <a:latin typeface="Bree Serif"/>
              <a:ea typeface="Bree Serif"/>
              <a:cs typeface="Bree Serif"/>
              <a:sym typeface="Bree Serif"/>
            </a:endParaRPr>
          </a:p>
          <a:p>
            <a:pPr marL="457200" lvl="0" indent="-323850" algn="l" rtl="0">
              <a:lnSpc>
                <a:spcPct val="115000"/>
              </a:lnSpc>
              <a:spcBef>
                <a:spcPts val="0"/>
              </a:spcBef>
              <a:spcAft>
                <a:spcPts val="0"/>
              </a:spcAft>
              <a:buClr>
                <a:schemeClr val="dk2"/>
              </a:buClr>
              <a:buSzPts val="1500"/>
              <a:buFont typeface="Bree Serif"/>
              <a:buChar char="●"/>
            </a:pPr>
            <a:r>
              <a:rPr lang="en" sz="1500">
                <a:solidFill>
                  <a:schemeClr val="dk2"/>
                </a:solidFill>
                <a:latin typeface="Bree Serif"/>
                <a:ea typeface="Bree Serif"/>
                <a:cs typeface="Bree Serif"/>
                <a:sym typeface="Bree Serif"/>
              </a:rPr>
              <a:t>Backpack with blue Stege folder &amp; pencils</a:t>
            </a:r>
            <a:endParaRPr sz="1500">
              <a:solidFill>
                <a:schemeClr val="dk2"/>
              </a:solidFill>
              <a:latin typeface="Bree Serif"/>
              <a:ea typeface="Bree Serif"/>
              <a:cs typeface="Bree Serif"/>
              <a:sym typeface="Bree Serif"/>
            </a:endParaRPr>
          </a:p>
          <a:p>
            <a:pPr marL="914400" lvl="1" indent="-323850" algn="l" rtl="0">
              <a:lnSpc>
                <a:spcPct val="115000"/>
              </a:lnSpc>
              <a:spcBef>
                <a:spcPts val="0"/>
              </a:spcBef>
              <a:spcAft>
                <a:spcPts val="0"/>
              </a:spcAft>
              <a:buSzPts val="1500"/>
              <a:buFont typeface="Bree Serif"/>
              <a:buChar char="○"/>
            </a:pPr>
            <a:r>
              <a:rPr lang="en" sz="1300">
                <a:latin typeface="Bree Serif"/>
                <a:ea typeface="Bree Serif"/>
                <a:cs typeface="Bree Serif"/>
                <a:sym typeface="Bree Serif"/>
              </a:rPr>
              <a:t>Mochila con carpeta azul Stege y lápices</a:t>
            </a:r>
            <a:endParaRPr sz="1300">
              <a:latin typeface="Bree Serif"/>
              <a:ea typeface="Bree Serif"/>
              <a:cs typeface="Bree Serif"/>
              <a:sym typeface="Bree Serif"/>
            </a:endParaRPr>
          </a:p>
          <a:p>
            <a:pPr marL="457200" lvl="0" indent="-323850" algn="l" rtl="0">
              <a:lnSpc>
                <a:spcPct val="115000"/>
              </a:lnSpc>
              <a:spcBef>
                <a:spcPts val="0"/>
              </a:spcBef>
              <a:spcAft>
                <a:spcPts val="0"/>
              </a:spcAft>
              <a:buClr>
                <a:schemeClr val="dk2"/>
              </a:buClr>
              <a:buSzPts val="1500"/>
              <a:buFont typeface="Bree Serif"/>
              <a:buChar char="●"/>
            </a:pPr>
            <a:r>
              <a:rPr lang="en" sz="1500">
                <a:solidFill>
                  <a:schemeClr val="dk2"/>
                </a:solidFill>
                <a:latin typeface="Bree Serif"/>
                <a:ea typeface="Bree Serif"/>
                <a:cs typeface="Bree Serif"/>
                <a:sym typeface="Bree Serif"/>
              </a:rPr>
              <a:t>A STAR mindset</a:t>
            </a:r>
            <a:endParaRPr sz="1500">
              <a:solidFill>
                <a:schemeClr val="dk2"/>
              </a:solidFill>
              <a:latin typeface="Bree Serif"/>
              <a:ea typeface="Bree Serif"/>
              <a:cs typeface="Bree Serif"/>
              <a:sym typeface="Bree Serif"/>
            </a:endParaRPr>
          </a:p>
        </p:txBody>
      </p:sp>
      <p:sp>
        <p:nvSpPr>
          <p:cNvPr id="154" name="Google Shape;154;p26"/>
          <p:cNvSpPr txBox="1">
            <a:spLocks noGrp="1"/>
          </p:cNvSpPr>
          <p:nvPr>
            <p:ph type="ctrTitle"/>
          </p:nvPr>
        </p:nvSpPr>
        <p:spPr>
          <a:xfrm>
            <a:off x="1856929" y="1078550"/>
            <a:ext cx="4462200" cy="85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chemeClr val="dk2"/>
                </a:solidFill>
              </a:rPr>
              <a:t>What to bring daily...</a:t>
            </a:r>
            <a:endParaRPr>
              <a:solidFill>
                <a:schemeClr val="dk2"/>
              </a:solidFill>
            </a:endParaRPr>
          </a:p>
        </p:txBody>
      </p:sp>
      <p:pic>
        <p:nvPicPr>
          <p:cNvPr id="155" name="Google Shape;155;p26"/>
          <p:cNvPicPr preferRelativeResize="0"/>
          <p:nvPr/>
        </p:nvPicPr>
        <p:blipFill>
          <a:blip r:embed="rId3">
            <a:alphaModFix/>
          </a:blip>
          <a:stretch>
            <a:fillRect/>
          </a:stretch>
        </p:blipFill>
        <p:spPr>
          <a:xfrm>
            <a:off x="1201675" y="2141534"/>
            <a:ext cx="758375" cy="1725415"/>
          </a:xfrm>
          <a:prstGeom prst="rect">
            <a:avLst/>
          </a:prstGeom>
          <a:noFill/>
          <a:ln>
            <a:noFill/>
          </a:ln>
        </p:spPr>
      </p:pic>
      <p:pic>
        <p:nvPicPr>
          <p:cNvPr id="156" name="Google Shape;156;p26"/>
          <p:cNvPicPr preferRelativeResize="0"/>
          <p:nvPr/>
        </p:nvPicPr>
        <p:blipFill>
          <a:blip r:embed="rId4">
            <a:alphaModFix/>
          </a:blip>
          <a:stretch>
            <a:fillRect/>
          </a:stretch>
        </p:blipFill>
        <p:spPr>
          <a:xfrm>
            <a:off x="6319125" y="1013675"/>
            <a:ext cx="1554025" cy="1639375"/>
          </a:xfrm>
          <a:prstGeom prst="rect">
            <a:avLst/>
          </a:prstGeom>
          <a:noFill/>
          <a:ln>
            <a:noFill/>
          </a:ln>
        </p:spPr>
      </p:pic>
      <p:pic>
        <p:nvPicPr>
          <p:cNvPr id="157" name="Google Shape;157;p26"/>
          <p:cNvPicPr preferRelativeResize="0"/>
          <p:nvPr/>
        </p:nvPicPr>
        <p:blipFill>
          <a:blip r:embed="rId5">
            <a:alphaModFix/>
          </a:blip>
          <a:stretch>
            <a:fillRect/>
          </a:stretch>
        </p:blipFill>
        <p:spPr>
          <a:xfrm>
            <a:off x="6350687" y="2991200"/>
            <a:ext cx="1490899" cy="18882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11700" y="113825"/>
            <a:ext cx="8520600" cy="613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400" b="1" u="sng">
                <a:solidFill>
                  <a:schemeClr val="hlink"/>
                </a:solidFill>
                <a:latin typeface="Arial"/>
                <a:ea typeface="Arial"/>
                <a:cs typeface="Arial"/>
                <a:sym typeface="Arial"/>
                <a:hlinkClick r:id="rId3"/>
              </a:rPr>
              <a:t>Dress Expectations</a:t>
            </a:r>
            <a:r>
              <a:rPr lang="en" sz="2400" b="1">
                <a:latin typeface="Arial"/>
                <a:ea typeface="Arial"/>
                <a:cs typeface="Arial"/>
                <a:sym typeface="Arial"/>
              </a:rPr>
              <a:t>: (page 34)</a:t>
            </a:r>
            <a:endParaRPr sz="2400" b="1">
              <a:latin typeface="Arial"/>
              <a:ea typeface="Arial"/>
              <a:cs typeface="Arial"/>
              <a:sym typeface="Arial"/>
            </a:endParaRPr>
          </a:p>
        </p:txBody>
      </p:sp>
      <p:sp>
        <p:nvSpPr>
          <p:cNvPr id="163" name="Google Shape;163;p27"/>
          <p:cNvSpPr txBox="1">
            <a:spLocks noGrp="1"/>
          </p:cNvSpPr>
          <p:nvPr>
            <p:ph type="body" idx="1"/>
          </p:nvPr>
        </p:nvSpPr>
        <p:spPr>
          <a:xfrm>
            <a:off x="311700" y="798800"/>
            <a:ext cx="6682800" cy="37698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b="1"/>
              <a:t>Uniforms are encouraged (navy blue, light blue or white collared shirt, khaki or navy blue pants)</a:t>
            </a:r>
            <a:endParaRPr sz="1900" b="1"/>
          </a:p>
          <a:p>
            <a:pPr marL="457200" lvl="0" indent="-406400" algn="l" rtl="0">
              <a:spcBef>
                <a:spcPts val="1600"/>
              </a:spcBef>
              <a:spcAft>
                <a:spcPts val="0"/>
              </a:spcAft>
              <a:buSzPts val="2800"/>
              <a:buChar char="●"/>
            </a:pPr>
            <a:r>
              <a:rPr lang="en" sz="1900">
                <a:solidFill>
                  <a:srgbClr val="333333"/>
                </a:solidFill>
                <a:highlight>
                  <a:srgbClr val="FFFFFF"/>
                </a:highlight>
              </a:rPr>
              <a:t> To dress according to the dress code defined:</a:t>
            </a:r>
            <a:endParaRPr sz="1900">
              <a:solidFill>
                <a:srgbClr val="333333"/>
              </a:solidFill>
              <a:highlight>
                <a:srgbClr val="FFFFFF"/>
              </a:highlight>
            </a:endParaRPr>
          </a:p>
          <a:p>
            <a:pPr marL="457200" lvl="0" indent="0" algn="l" rtl="0">
              <a:spcBef>
                <a:spcPts val="1600"/>
              </a:spcBef>
              <a:spcAft>
                <a:spcPts val="1600"/>
              </a:spcAft>
              <a:buNone/>
            </a:pPr>
            <a:r>
              <a:rPr lang="en" sz="1900">
                <a:solidFill>
                  <a:srgbClr val="333333"/>
                </a:solidFill>
                <a:highlight>
                  <a:srgbClr val="FFFFFF"/>
                </a:highlight>
              </a:rPr>
              <a:t>This means no garments exposing the torso; no strapless tube tops; no vests without shirts; no short shorts or short skirts (arms length); no garments with obscene or inappropriate words or pictures; </a:t>
            </a:r>
            <a:r>
              <a:rPr lang="en" sz="1900" i="1">
                <a:solidFill>
                  <a:srgbClr val="333333"/>
                </a:solidFill>
                <a:highlight>
                  <a:srgbClr val="FFFFFF"/>
                </a:highlight>
              </a:rPr>
              <a:t>no hats or other head coverings</a:t>
            </a:r>
            <a:r>
              <a:rPr lang="en" sz="1900">
                <a:solidFill>
                  <a:srgbClr val="333333"/>
                </a:solidFill>
                <a:highlight>
                  <a:srgbClr val="FFFFFF"/>
                </a:highlight>
              </a:rPr>
              <a:t>; no gang affiliated or related clothing; no see-through blouses or shirts; no low cut dresses; no sunglasses in class unless prescribed, etc.</a:t>
            </a:r>
            <a:endParaRPr sz="2800" b="1"/>
          </a:p>
        </p:txBody>
      </p:sp>
      <p:pic>
        <p:nvPicPr>
          <p:cNvPr id="164" name="Google Shape;164;p27"/>
          <p:cNvPicPr preferRelativeResize="0"/>
          <p:nvPr/>
        </p:nvPicPr>
        <p:blipFill>
          <a:blip r:embed="rId4">
            <a:alphaModFix/>
          </a:blip>
          <a:stretch>
            <a:fillRect/>
          </a:stretch>
        </p:blipFill>
        <p:spPr>
          <a:xfrm>
            <a:off x="6957375" y="113825"/>
            <a:ext cx="1843749" cy="1218675"/>
          </a:xfrm>
          <a:prstGeom prst="rect">
            <a:avLst/>
          </a:prstGeom>
          <a:noFill/>
          <a:ln>
            <a:noFill/>
          </a:ln>
        </p:spPr>
      </p:pic>
      <p:pic>
        <p:nvPicPr>
          <p:cNvPr id="165" name="Google Shape;165;p27"/>
          <p:cNvPicPr preferRelativeResize="0"/>
          <p:nvPr/>
        </p:nvPicPr>
        <p:blipFill>
          <a:blip r:embed="rId5">
            <a:alphaModFix/>
          </a:blip>
          <a:stretch>
            <a:fillRect/>
          </a:stretch>
        </p:blipFill>
        <p:spPr>
          <a:xfrm>
            <a:off x="6743725" y="1453141"/>
            <a:ext cx="2234700" cy="29796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p:nvPr/>
        </p:nvSpPr>
        <p:spPr>
          <a:xfrm>
            <a:off x="100850" y="67225"/>
            <a:ext cx="8939100" cy="2222400"/>
          </a:xfrm>
          <a:prstGeom prst="rect">
            <a:avLst/>
          </a:prstGeom>
          <a:noFill/>
          <a:ln>
            <a:noFill/>
          </a:ln>
        </p:spPr>
        <p:txBody>
          <a:bodyPr spcFirstLastPara="1" wrap="square" lIns="91425" tIns="91425" rIns="91425" bIns="91425" anchor="t" anchorCtr="0">
            <a:noAutofit/>
          </a:bodyPr>
          <a:lstStyle/>
          <a:p>
            <a:pPr marL="457200" lvl="0" indent="-450850" algn="l" rtl="0">
              <a:lnSpc>
                <a:spcPct val="115000"/>
              </a:lnSpc>
              <a:spcBef>
                <a:spcPts val="0"/>
              </a:spcBef>
              <a:spcAft>
                <a:spcPts val="0"/>
              </a:spcAft>
              <a:buClr>
                <a:schemeClr val="dk2"/>
              </a:buClr>
              <a:buSzPts val="3500"/>
              <a:buFont typeface="Iceberg"/>
              <a:buChar char="●"/>
            </a:pPr>
            <a:r>
              <a:rPr lang="en" sz="3500" b="1">
                <a:solidFill>
                  <a:schemeClr val="dk2"/>
                </a:solidFill>
                <a:latin typeface="Iceberg"/>
                <a:ea typeface="Iceberg"/>
                <a:cs typeface="Iceberg"/>
                <a:sym typeface="Iceberg"/>
              </a:rPr>
              <a:t>Keep Electronic Devices at Home</a:t>
            </a:r>
            <a:endParaRPr sz="3500" b="1">
              <a:solidFill>
                <a:schemeClr val="dk2"/>
              </a:solidFill>
              <a:latin typeface="Iceberg"/>
              <a:ea typeface="Iceberg"/>
              <a:cs typeface="Iceberg"/>
              <a:sym typeface="Iceberg"/>
            </a:endParaRPr>
          </a:p>
          <a:p>
            <a:pPr marL="914400" lvl="1" indent="-342900" algn="l" rtl="0">
              <a:lnSpc>
                <a:spcPct val="115000"/>
              </a:lnSpc>
              <a:spcBef>
                <a:spcPts val="0"/>
              </a:spcBef>
              <a:spcAft>
                <a:spcPts val="0"/>
              </a:spcAft>
              <a:buClr>
                <a:schemeClr val="dk2"/>
              </a:buClr>
              <a:buSzPts val="1800"/>
              <a:buFont typeface="Iceberg"/>
              <a:buChar char="○"/>
            </a:pPr>
            <a:r>
              <a:rPr lang="en" sz="1800">
                <a:solidFill>
                  <a:schemeClr val="dk2"/>
                </a:solidFill>
                <a:latin typeface="Iceberg"/>
                <a:ea typeface="Iceberg"/>
                <a:cs typeface="Iceberg"/>
                <a:sym typeface="Iceberg"/>
              </a:rPr>
              <a:t>Cell phones, ipads, tablets, cameras, smart watches, etc. </a:t>
            </a:r>
            <a:endParaRPr sz="1800">
              <a:solidFill>
                <a:schemeClr val="dk2"/>
              </a:solidFill>
              <a:latin typeface="Iceberg"/>
              <a:ea typeface="Iceberg"/>
              <a:cs typeface="Iceberg"/>
              <a:sym typeface="Iceberg"/>
            </a:endParaRPr>
          </a:p>
          <a:p>
            <a:pPr marL="1371600" lvl="2" indent="-342900" algn="l" rtl="0">
              <a:lnSpc>
                <a:spcPct val="115000"/>
              </a:lnSpc>
              <a:spcBef>
                <a:spcPts val="0"/>
              </a:spcBef>
              <a:spcAft>
                <a:spcPts val="0"/>
              </a:spcAft>
              <a:buClr>
                <a:schemeClr val="dk2"/>
              </a:buClr>
              <a:buSzPts val="1800"/>
              <a:buFont typeface="Iceberg"/>
              <a:buChar char="■"/>
            </a:pPr>
            <a:r>
              <a:rPr lang="en" sz="1800" u="sng">
                <a:solidFill>
                  <a:schemeClr val="dk2"/>
                </a:solidFill>
                <a:latin typeface="Iceberg"/>
                <a:ea typeface="Iceberg"/>
                <a:cs typeface="Iceberg"/>
                <a:sym typeface="Iceberg"/>
              </a:rPr>
              <a:t>If they are at school, they must be turned off and stored in backpack.</a:t>
            </a:r>
            <a:endParaRPr sz="1800" u="sng">
              <a:solidFill>
                <a:schemeClr val="dk2"/>
              </a:solidFill>
              <a:latin typeface="Iceberg"/>
              <a:ea typeface="Iceberg"/>
              <a:cs typeface="Iceberg"/>
              <a:sym typeface="Iceberg"/>
            </a:endParaRPr>
          </a:p>
          <a:p>
            <a:pPr marL="1828800" lvl="3" indent="-342900" algn="l" rtl="0">
              <a:lnSpc>
                <a:spcPct val="115000"/>
              </a:lnSpc>
              <a:spcBef>
                <a:spcPts val="0"/>
              </a:spcBef>
              <a:spcAft>
                <a:spcPts val="0"/>
              </a:spcAft>
              <a:buClr>
                <a:schemeClr val="dk2"/>
              </a:buClr>
              <a:buSzPts val="1800"/>
              <a:buFont typeface="Iceberg"/>
              <a:buChar char="●"/>
            </a:pPr>
            <a:r>
              <a:rPr lang="en" sz="1800">
                <a:solidFill>
                  <a:schemeClr val="dk2"/>
                </a:solidFill>
                <a:latin typeface="Iceberg"/>
                <a:ea typeface="Iceberg"/>
                <a:cs typeface="Iceberg"/>
                <a:sym typeface="Iceberg"/>
              </a:rPr>
              <a:t>1st time  - warning,  student must put it away in their backpack - parent contact by teacher.</a:t>
            </a:r>
            <a:endParaRPr sz="1800">
              <a:solidFill>
                <a:schemeClr val="dk2"/>
              </a:solidFill>
              <a:latin typeface="Iceberg"/>
              <a:ea typeface="Iceberg"/>
              <a:cs typeface="Iceberg"/>
              <a:sym typeface="Iceberg"/>
            </a:endParaRPr>
          </a:p>
          <a:p>
            <a:pPr marL="1828800" lvl="3" indent="-342900" algn="l" rtl="0">
              <a:lnSpc>
                <a:spcPct val="115000"/>
              </a:lnSpc>
              <a:spcBef>
                <a:spcPts val="0"/>
              </a:spcBef>
              <a:spcAft>
                <a:spcPts val="0"/>
              </a:spcAft>
              <a:buClr>
                <a:schemeClr val="dk2"/>
              </a:buClr>
              <a:buSzPts val="1800"/>
              <a:buFont typeface="Iceberg"/>
              <a:buChar char="●"/>
            </a:pPr>
            <a:r>
              <a:rPr lang="en" sz="1800">
                <a:solidFill>
                  <a:schemeClr val="dk2"/>
                </a:solidFill>
                <a:latin typeface="Iceberg"/>
                <a:ea typeface="Iceberg"/>
                <a:cs typeface="Iceberg"/>
                <a:sym typeface="Iceberg"/>
              </a:rPr>
              <a:t>2nd time - confiscated, parent contacted by office and we will return at end of day. </a:t>
            </a:r>
            <a:endParaRPr sz="1800">
              <a:solidFill>
                <a:schemeClr val="dk2"/>
              </a:solidFill>
              <a:latin typeface="Iceberg"/>
              <a:ea typeface="Iceberg"/>
              <a:cs typeface="Iceberg"/>
              <a:sym typeface="Iceberg"/>
            </a:endParaRPr>
          </a:p>
          <a:p>
            <a:pPr marL="1828800" lvl="3" indent="-342900" algn="l" rtl="0">
              <a:lnSpc>
                <a:spcPct val="115000"/>
              </a:lnSpc>
              <a:spcBef>
                <a:spcPts val="0"/>
              </a:spcBef>
              <a:spcAft>
                <a:spcPts val="0"/>
              </a:spcAft>
              <a:buClr>
                <a:schemeClr val="dk2"/>
              </a:buClr>
              <a:buSzPts val="1800"/>
              <a:buFont typeface="Iceberg"/>
              <a:buChar char="●"/>
            </a:pPr>
            <a:r>
              <a:rPr lang="en" sz="1800">
                <a:solidFill>
                  <a:schemeClr val="dk2"/>
                </a:solidFill>
                <a:latin typeface="Iceberg"/>
                <a:ea typeface="Iceberg"/>
                <a:cs typeface="Iceberg"/>
                <a:sym typeface="Iceberg"/>
              </a:rPr>
              <a:t>3rd time - will be returned to parent only after a meeting. </a:t>
            </a:r>
            <a:endParaRPr sz="1800">
              <a:solidFill>
                <a:schemeClr val="dk2"/>
              </a:solidFill>
              <a:latin typeface="Iceberg"/>
              <a:ea typeface="Iceberg"/>
              <a:cs typeface="Iceberg"/>
              <a:sym typeface="Iceberg"/>
            </a:endParaRPr>
          </a:p>
        </p:txBody>
      </p:sp>
      <p:pic>
        <p:nvPicPr>
          <p:cNvPr id="171" name="Google Shape;171;p28"/>
          <p:cNvPicPr preferRelativeResize="0"/>
          <p:nvPr/>
        </p:nvPicPr>
        <p:blipFill>
          <a:blip r:embed="rId3">
            <a:alphaModFix/>
          </a:blip>
          <a:stretch>
            <a:fillRect/>
          </a:stretch>
        </p:blipFill>
        <p:spPr>
          <a:xfrm>
            <a:off x="3477700" y="2951875"/>
            <a:ext cx="3087550" cy="2043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 testing</a:t>
            </a:r>
            <a:endParaRPr/>
          </a:p>
        </p:txBody>
      </p:sp>
      <p:sp>
        <p:nvSpPr>
          <p:cNvPr id="177" name="Google Shape;177;p29"/>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1200"/>
              </a:spcBef>
              <a:spcAft>
                <a:spcPts val="0"/>
              </a:spcAft>
              <a:buSzPts val="1200"/>
              <a:buFont typeface="Arial"/>
              <a:buChar char="●"/>
            </a:pPr>
            <a:r>
              <a:rPr lang="en" sz="1200">
                <a:solidFill>
                  <a:srgbClr val="333333"/>
                </a:solidFill>
                <a:highlight>
                  <a:srgbClr val="FFFFFF"/>
                </a:highlight>
                <a:latin typeface="Arial"/>
                <a:ea typeface="Arial"/>
                <a:cs typeface="Arial"/>
                <a:sym typeface="Arial"/>
              </a:rPr>
              <a:t>In order to register your child for COVID19 testing, please complete the </a:t>
            </a:r>
            <a:r>
              <a:rPr lang="en" sz="1200" b="1">
                <a:solidFill>
                  <a:srgbClr val="023471"/>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registration form found by clicking here</a:t>
            </a:r>
            <a:r>
              <a:rPr lang="en" sz="1200">
                <a:solidFill>
                  <a:srgbClr val="023471"/>
                </a:solidFill>
                <a:highlight>
                  <a:srgbClr val="FFFFFF"/>
                </a:highlight>
                <a:latin typeface="Arial"/>
                <a:ea typeface="Arial"/>
                <a:cs typeface="Arial"/>
                <a:sym typeface="Arial"/>
              </a:rPr>
              <a:t> </a:t>
            </a:r>
            <a:r>
              <a:rPr lang="en" sz="1200">
                <a:highlight>
                  <a:srgbClr val="FFFFFF"/>
                </a:highlight>
                <a:latin typeface="Arial"/>
                <a:ea typeface="Arial"/>
                <a:cs typeface="Arial"/>
                <a:sym typeface="Arial"/>
              </a:rPr>
              <a:t>or visiting our website at wccusd.net/stege </a:t>
            </a:r>
            <a:endParaRPr sz="1200">
              <a:highlight>
                <a:srgbClr val="FFFFFF"/>
              </a:highlight>
              <a:latin typeface="Arial"/>
              <a:ea typeface="Arial"/>
              <a:cs typeface="Arial"/>
              <a:sym typeface="Arial"/>
            </a:endParaRPr>
          </a:p>
          <a:p>
            <a:pPr marL="457200" lvl="0" indent="-304800" algn="l" rtl="0">
              <a:spcBef>
                <a:spcPts val="0"/>
              </a:spcBef>
              <a:spcAft>
                <a:spcPts val="0"/>
              </a:spcAft>
              <a:buClr>
                <a:srgbClr val="333333"/>
              </a:buClr>
              <a:buSzPts val="1200"/>
              <a:buFont typeface="Arial"/>
              <a:buChar char="●"/>
            </a:pPr>
            <a:r>
              <a:rPr lang="en" sz="1200">
                <a:solidFill>
                  <a:srgbClr val="333333"/>
                </a:solidFill>
                <a:highlight>
                  <a:srgbClr val="FFFFFF"/>
                </a:highlight>
                <a:latin typeface="Arial"/>
                <a:ea typeface="Arial"/>
                <a:cs typeface="Arial"/>
                <a:sym typeface="Arial"/>
              </a:rPr>
              <a:t>Weekly testing </a:t>
            </a:r>
            <a:r>
              <a:rPr lang="en" sz="1200" b="1">
                <a:solidFill>
                  <a:srgbClr val="333333"/>
                </a:solidFill>
                <a:highlight>
                  <a:srgbClr val="FFFFFF"/>
                </a:highlight>
                <a:latin typeface="Arial"/>
                <a:ea typeface="Arial"/>
                <a:cs typeface="Arial"/>
                <a:sym typeface="Arial"/>
              </a:rPr>
              <a:t>Mondays </a:t>
            </a:r>
            <a:r>
              <a:rPr lang="en" sz="1200">
                <a:solidFill>
                  <a:srgbClr val="333333"/>
                </a:solidFill>
                <a:highlight>
                  <a:srgbClr val="FFFFFF"/>
                </a:highlight>
                <a:latin typeface="Arial"/>
                <a:ea typeface="Arial"/>
                <a:cs typeface="Arial"/>
                <a:sym typeface="Arial"/>
              </a:rPr>
              <a:t>at Stege</a:t>
            </a:r>
            <a:endParaRPr sz="1200">
              <a:solidFill>
                <a:srgbClr val="333333"/>
              </a:solidFill>
              <a:highlight>
                <a:srgbClr val="FFFFFF"/>
              </a:highlight>
              <a:latin typeface="Arial"/>
              <a:ea typeface="Arial"/>
              <a:cs typeface="Arial"/>
              <a:sym typeface="Arial"/>
            </a:endParaRPr>
          </a:p>
          <a:p>
            <a:pPr marL="914400" lvl="1" indent="-304800" algn="l" rtl="0">
              <a:spcBef>
                <a:spcPts val="0"/>
              </a:spcBef>
              <a:spcAft>
                <a:spcPts val="0"/>
              </a:spcAft>
              <a:buClr>
                <a:srgbClr val="333333"/>
              </a:buClr>
              <a:buSzPts val="1200"/>
              <a:buFont typeface="Arial"/>
              <a:buChar char="○"/>
            </a:pPr>
            <a:r>
              <a:rPr lang="en">
                <a:solidFill>
                  <a:srgbClr val="333333"/>
                </a:solidFill>
                <a:highlight>
                  <a:srgbClr val="FFFFFF"/>
                </a:highlight>
                <a:latin typeface="Arial"/>
                <a:ea typeface="Arial"/>
                <a:cs typeface="Arial"/>
                <a:sym typeface="Arial"/>
              </a:rPr>
              <a:t>You no longer have to make weekly appointments.</a:t>
            </a:r>
            <a:endParaRPr sz="1200">
              <a:solidFill>
                <a:srgbClr val="333333"/>
              </a:solidFill>
              <a:highlight>
                <a:srgbClr val="FFFFFF"/>
              </a:highlight>
              <a:latin typeface="Arial"/>
              <a:ea typeface="Arial"/>
              <a:cs typeface="Arial"/>
              <a:sym typeface="Arial"/>
            </a:endParaRPr>
          </a:p>
          <a:p>
            <a:pPr marL="0" lvl="0" indent="0" algn="l" rtl="0">
              <a:spcBef>
                <a:spcPts val="1200"/>
              </a:spcBef>
              <a:spcAft>
                <a:spcPts val="1600"/>
              </a:spcAft>
              <a:buNone/>
            </a:pPr>
            <a:endParaRPr/>
          </a:p>
        </p:txBody>
      </p:sp>
      <p:sp>
        <p:nvSpPr>
          <p:cNvPr id="178" name="Google Shape;178;p29"/>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p>
            <a:pPr marL="0" lvl="0" indent="0" algn="l" rtl="0">
              <a:spcBef>
                <a:spcPts val="1200"/>
              </a:spcBef>
              <a:spcAft>
                <a:spcPts val="1200"/>
              </a:spcAft>
              <a:buClr>
                <a:schemeClr val="dk2"/>
              </a:buClr>
              <a:buSzPts val="1100"/>
              <a:buFont typeface="Arial"/>
              <a:buNone/>
            </a:pPr>
            <a:r>
              <a:rPr lang="en" sz="1200">
                <a:solidFill>
                  <a:srgbClr val="333333"/>
                </a:solidFill>
                <a:highlight>
                  <a:srgbClr val="FFFFFF"/>
                </a:highlight>
                <a:latin typeface="Arial"/>
                <a:ea typeface="Arial"/>
                <a:cs typeface="Arial"/>
                <a:sym typeface="Arial"/>
              </a:rPr>
              <a:t>The safety and health of students and staff is our top priority. During the Covid-19 pandemic, getting the vaccine and weekly testing for staff and students is key in helping to slow the spread of the virus. I want to thank you for your patience as we work to implement new testing protocols for students and staff in WCCUSD.</a:t>
            </a:r>
            <a:endParaRPr/>
          </a:p>
        </p:txBody>
      </p:sp>
      <p:pic>
        <p:nvPicPr>
          <p:cNvPr id="179" name="Google Shape;179;p29"/>
          <p:cNvPicPr preferRelativeResize="0"/>
          <p:nvPr/>
        </p:nvPicPr>
        <p:blipFill>
          <a:blip r:embed="rId4">
            <a:alphaModFix/>
          </a:blip>
          <a:stretch>
            <a:fillRect/>
          </a:stretch>
        </p:blipFill>
        <p:spPr>
          <a:xfrm>
            <a:off x="1106625" y="3019975"/>
            <a:ext cx="2057925" cy="1919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Save the date!</a:t>
            </a:r>
            <a:endParaRPr/>
          </a:p>
        </p:txBody>
      </p:sp>
      <p:sp>
        <p:nvSpPr>
          <p:cNvPr id="185" name="Google Shape;185;p30"/>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¡Reserva!</a:t>
            </a:r>
            <a:endParaRPr/>
          </a:p>
        </p:txBody>
      </p:sp>
      <p:sp>
        <p:nvSpPr>
          <p:cNvPr id="186" name="Google Shape;186;p30"/>
          <p:cNvSpPr txBox="1">
            <a:spLocks noGrp="1"/>
          </p:cNvSpPr>
          <p:nvPr>
            <p:ph type="body" idx="2"/>
          </p:nvPr>
        </p:nvSpPr>
        <p:spPr>
          <a:xfrm>
            <a:off x="4556350" y="201025"/>
            <a:ext cx="4378200" cy="466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October 8th- School Picture Day</a:t>
            </a:r>
            <a:endParaRPr sz="1400"/>
          </a:p>
          <a:p>
            <a:pPr marL="0" lvl="0" indent="0" algn="l" rtl="0">
              <a:spcBef>
                <a:spcPts val="1600"/>
              </a:spcBef>
              <a:spcAft>
                <a:spcPts val="0"/>
              </a:spcAft>
              <a:buClr>
                <a:schemeClr val="dk2"/>
              </a:buClr>
              <a:buSzPts val="1100"/>
              <a:buFont typeface="Arial"/>
              <a:buNone/>
            </a:pPr>
            <a:r>
              <a:rPr lang="en" sz="1400"/>
              <a:t>October 11- No School</a:t>
            </a:r>
            <a:endParaRPr sz="1400"/>
          </a:p>
          <a:p>
            <a:pPr marL="0" lvl="0" indent="0" algn="l" rtl="0">
              <a:spcBef>
                <a:spcPts val="1600"/>
              </a:spcBef>
              <a:spcAft>
                <a:spcPts val="1600"/>
              </a:spcAft>
              <a:buNone/>
            </a:pPr>
            <a:r>
              <a:rPr lang="en" sz="1400"/>
              <a:t>Weekly on Mondays- COVID testing</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1"/>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Communication</a:t>
            </a:r>
            <a:endParaRPr sz="2800"/>
          </a:p>
        </p:txBody>
      </p:sp>
      <p:sp>
        <p:nvSpPr>
          <p:cNvPr id="192" name="Google Shape;192;p31"/>
          <p:cNvSpPr txBox="1">
            <a:spLocks noGrp="1"/>
          </p:cNvSpPr>
          <p:nvPr>
            <p:ph type="body" idx="1"/>
          </p:nvPr>
        </p:nvSpPr>
        <p:spPr>
          <a:xfrm>
            <a:off x="156525" y="548275"/>
            <a:ext cx="89292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Please be mindful of office hours when contacting your child’s teacher. Teachers are available to be called/texted M-F 8:30am-4pm. If you need something outside of those hours, please dojo them and they will reply within 24 hours. </a:t>
            </a:r>
            <a:endParaRPr sz="1600"/>
          </a:p>
          <a:p>
            <a:pPr marL="0" lvl="0" indent="0" algn="l" rtl="0">
              <a:spcBef>
                <a:spcPts val="1600"/>
              </a:spcBef>
              <a:spcAft>
                <a:spcPts val="0"/>
              </a:spcAft>
              <a:buNone/>
            </a:pPr>
            <a:r>
              <a:rPr lang="en" sz="1600"/>
              <a:t>If you need anything, please reach out to one of our front office staff!</a:t>
            </a:r>
            <a:endParaRPr sz="1600"/>
          </a:p>
          <a:p>
            <a:pPr marL="0" lvl="0" indent="0" algn="l" rtl="0">
              <a:spcBef>
                <a:spcPts val="1600"/>
              </a:spcBef>
              <a:spcAft>
                <a:spcPts val="0"/>
              </a:spcAft>
              <a:buNone/>
            </a:pPr>
            <a:r>
              <a:rPr lang="en" sz="1600" u="sng">
                <a:solidFill>
                  <a:schemeClr val="hlink"/>
                </a:solidFill>
                <a:hlinkClick r:id="rId3"/>
              </a:rPr>
              <a:t>Tangy Jules</a:t>
            </a:r>
            <a:r>
              <a:rPr lang="en" sz="1600"/>
              <a:t>	(Secretary)		School phone: (510) 231-1425 </a:t>
            </a:r>
            <a:endParaRPr sz="1600"/>
          </a:p>
          <a:p>
            <a:pPr marL="0" lvl="0" indent="0" algn="l" rtl="0">
              <a:spcBef>
                <a:spcPts val="1600"/>
              </a:spcBef>
              <a:spcAft>
                <a:spcPts val="0"/>
              </a:spcAft>
              <a:buNone/>
            </a:pPr>
            <a:r>
              <a:rPr lang="en" sz="1600" u="sng">
                <a:solidFill>
                  <a:schemeClr val="hlink"/>
                </a:solidFill>
                <a:hlinkClick r:id="rId4"/>
              </a:rPr>
              <a:t>Claudia Hernandez</a:t>
            </a:r>
            <a:r>
              <a:rPr lang="en" sz="1600"/>
              <a:t> (Attendance Clerk-se habla espanol)	</a:t>
            </a:r>
            <a:endParaRPr sz="1600"/>
          </a:p>
          <a:p>
            <a:pPr marL="0" lvl="0" indent="0" algn="l" rtl="0">
              <a:spcBef>
                <a:spcPts val="1600"/>
              </a:spcBef>
              <a:spcAft>
                <a:spcPts val="0"/>
              </a:spcAft>
              <a:buNone/>
            </a:pPr>
            <a:r>
              <a:rPr lang="en" sz="1600" u="sng">
                <a:solidFill>
                  <a:schemeClr val="hlink"/>
                </a:solidFill>
                <a:hlinkClick r:id="rId5"/>
              </a:rPr>
              <a:t>Jazmelina Ledesma</a:t>
            </a:r>
            <a:r>
              <a:rPr lang="en" sz="1600"/>
              <a:t> (School Community Outreach Worker-se habla espanol)		</a:t>
            </a:r>
            <a:endParaRPr sz="1600"/>
          </a:p>
          <a:p>
            <a:pPr marL="0" lvl="0" indent="0" algn="l" rtl="0">
              <a:spcBef>
                <a:spcPts val="1600"/>
              </a:spcBef>
              <a:spcAft>
                <a:spcPts val="0"/>
              </a:spcAft>
              <a:buNone/>
            </a:pPr>
            <a:r>
              <a:rPr lang="en" sz="1600" u="sng">
                <a:solidFill>
                  <a:schemeClr val="hlink"/>
                </a:solidFill>
                <a:hlinkClick r:id="rId6"/>
              </a:rPr>
              <a:t>Schedule an appointment or submit doctor’s notes</a:t>
            </a:r>
            <a:r>
              <a:rPr lang="en" sz="1600"/>
              <a:t> (Click “Resources” upper right)</a:t>
            </a:r>
            <a:endParaRPr sz="1600"/>
          </a:p>
          <a:p>
            <a:pPr marL="0" lvl="0" indent="0" algn="l" rtl="0">
              <a:spcBef>
                <a:spcPts val="1600"/>
              </a:spcBef>
              <a:spcAft>
                <a:spcPts val="1600"/>
              </a:spcAft>
              <a:buNone/>
            </a:pPr>
            <a:r>
              <a:rPr lang="en" sz="1600"/>
              <a:t>Tenga en cuenta el horario de oficina cuando se comunique con el maestro de su hijo. Los maestros están disponibles para recibir llamadas o mensajes de texto de lunes a viernes de 8:30 am a 4:00 pm. Si necesitas algo fuera de ese horario, hazlo y te responderán en un plazo de 24 horas.</a:t>
            </a:r>
            <a:endParaRPr sz="1600"/>
          </a:p>
        </p:txBody>
      </p:sp>
      <p:pic>
        <p:nvPicPr>
          <p:cNvPr id="193" name="Google Shape;193;p31"/>
          <p:cNvPicPr preferRelativeResize="0"/>
          <p:nvPr/>
        </p:nvPicPr>
        <p:blipFill>
          <a:blip r:embed="rId7">
            <a:alphaModFix/>
          </a:blip>
          <a:stretch>
            <a:fillRect/>
          </a:stretch>
        </p:blipFill>
        <p:spPr>
          <a:xfrm>
            <a:off x="7918450" y="3934575"/>
            <a:ext cx="1167448" cy="11674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98"/>
        <p:cNvGrpSpPr/>
        <p:nvPr/>
      </p:nvGrpSpPr>
      <p:grpSpPr>
        <a:xfrm>
          <a:off x="0" y="0"/>
          <a:ext cx="0" cy="0"/>
          <a:chOff x="0" y="0"/>
          <a:chExt cx="0" cy="0"/>
        </a:xfrm>
      </p:grpSpPr>
      <p:sp>
        <p:nvSpPr>
          <p:cNvPr id="99" name="Google Shape;99;p18"/>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Family Huddle</a:t>
            </a:r>
            <a:endParaRPr/>
          </a:p>
          <a:p>
            <a:pPr marL="0" lvl="0" indent="0" algn="ctr" rtl="0">
              <a:spcBef>
                <a:spcPts val="0"/>
              </a:spcBef>
              <a:spcAft>
                <a:spcPts val="0"/>
              </a:spcAft>
              <a:buNone/>
            </a:pPr>
            <a:r>
              <a:rPr lang="en"/>
              <a:t>Reunión familiar</a:t>
            </a:r>
            <a:endParaRPr/>
          </a:p>
        </p:txBody>
      </p:sp>
      <p:sp>
        <p:nvSpPr>
          <p:cNvPr id="100" name="Google Shape;100;p18"/>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October 2021</a:t>
            </a:r>
            <a:endParaRPr/>
          </a:p>
        </p:txBody>
      </p:sp>
      <p:pic>
        <p:nvPicPr>
          <p:cNvPr id="101" name="Google Shape;101;p18"/>
          <p:cNvPicPr preferRelativeResize="0"/>
          <p:nvPr/>
        </p:nvPicPr>
        <p:blipFill>
          <a:blip r:embed="rId3">
            <a:alphaModFix/>
          </a:blip>
          <a:stretch>
            <a:fillRect/>
          </a:stretch>
        </p:blipFill>
        <p:spPr>
          <a:xfrm>
            <a:off x="7481500" y="3622050"/>
            <a:ext cx="1521448" cy="1521452"/>
          </a:xfrm>
          <a:prstGeom prst="rect">
            <a:avLst/>
          </a:prstGeom>
          <a:noFill/>
          <a:ln>
            <a:noFill/>
          </a:ln>
        </p:spPr>
      </p:pic>
      <p:sp>
        <p:nvSpPr>
          <p:cNvPr id="102" name="Google Shape;102;p18"/>
          <p:cNvSpPr txBox="1"/>
          <p:nvPr/>
        </p:nvSpPr>
        <p:spPr>
          <a:xfrm>
            <a:off x="231325" y="108850"/>
            <a:ext cx="2941500" cy="3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Scholar. Team Player. Accountable. Resilient.</a:t>
            </a:r>
            <a:endParaRPr>
              <a:latin typeface="Playfair Display"/>
              <a:ea typeface="Playfair Display"/>
              <a:cs typeface="Playfair Display"/>
              <a:sym typeface="Playfair Display"/>
            </a:endParaRPr>
          </a:p>
        </p:txBody>
      </p:sp>
      <p:sp>
        <p:nvSpPr>
          <p:cNvPr id="103" name="Google Shape;103;p18"/>
          <p:cNvSpPr txBox="1"/>
          <p:nvPr/>
        </p:nvSpPr>
        <p:spPr>
          <a:xfrm>
            <a:off x="5059050" y="150400"/>
            <a:ext cx="2709000" cy="4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Playfair Display"/>
                <a:ea typeface="Playfair Display"/>
                <a:cs typeface="Playfair Display"/>
                <a:sym typeface="Playfair Display"/>
              </a:rPr>
              <a:t>Erudito. Jugador de equipo. Explicable. Elástico.</a:t>
            </a:r>
            <a:endParaRPr>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6DB"/>
            </a:gs>
            <a:gs pos="100000">
              <a:srgbClr val="FAD25C"/>
            </a:gs>
          </a:gsLst>
          <a:path path="circle">
            <a:fillToRect l="50000" t="50000" r="50000" b="50000"/>
          </a:path>
          <a:tileRect/>
        </a:gradFill>
        <a:effectLst/>
      </p:bgPr>
    </p:bg>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151650" y="291050"/>
            <a:ext cx="8826900" cy="32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3000"/>
          </a:p>
          <a:p>
            <a:pPr marL="0" lvl="0" indent="0" algn="ctr" rtl="0">
              <a:spcBef>
                <a:spcPts val="0"/>
              </a:spcBef>
              <a:spcAft>
                <a:spcPts val="0"/>
              </a:spcAft>
              <a:buNone/>
            </a:pPr>
            <a:r>
              <a:rPr lang="en" sz="3000"/>
              <a:t>Warmup Poll:</a:t>
            </a:r>
            <a:endParaRPr sz="2900"/>
          </a:p>
          <a:p>
            <a:pPr marL="0" lvl="0" indent="0" algn="ctr" rtl="0">
              <a:spcBef>
                <a:spcPts val="0"/>
              </a:spcBef>
              <a:spcAft>
                <a:spcPts val="0"/>
              </a:spcAft>
              <a:buNone/>
            </a:pPr>
            <a:r>
              <a:rPr lang="en" sz="2500"/>
              <a:t>Have you ever volunteered (or wanted to) at your child’s school? </a:t>
            </a:r>
            <a:endParaRPr sz="2500"/>
          </a:p>
          <a:p>
            <a:pPr marL="0" lvl="0" indent="0" algn="ctr" rtl="0">
              <a:spcBef>
                <a:spcPts val="0"/>
              </a:spcBef>
              <a:spcAft>
                <a:spcPts val="0"/>
              </a:spcAft>
              <a:buNone/>
            </a:pPr>
            <a:endParaRPr sz="2500"/>
          </a:p>
          <a:p>
            <a:pPr marL="0" lvl="0" indent="0" algn="ctr" rtl="0">
              <a:spcBef>
                <a:spcPts val="0"/>
              </a:spcBef>
              <a:spcAft>
                <a:spcPts val="0"/>
              </a:spcAft>
              <a:buClr>
                <a:schemeClr val="dk2"/>
              </a:buClr>
              <a:buSzPts val="1100"/>
              <a:buFont typeface="Arial"/>
              <a:buNone/>
            </a:pPr>
            <a:r>
              <a:rPr lang="en" sz="2500"/>
              <a:t>Encuesta de calentamiento:</a:t>
            </a:r>
            <a:endParaRPr sz="2500"/>
          </a:p>
          <a:p>
            <a:pPr marL="0" lvl="0" indent="0" algn="ctr" rtl="0">
              <a:spcBef>
                <a:spcPts val="0"/>
              </a:spcBef>
              <a:spcAft>
                <a:spcPts val="0"/>
              </a:spcAft>
              <a:buClr>
                <a:schemeClr val="dk2"/>
              </a:buClr>
              <a:buSzPts val="1100"/>
              <a:buFont typeface="Arial"/>
              <a:buNone/>
            </a:pPr>
            <a:r>
              <a:rPr lang="en" sz="2500"/>
              <a:t>¿Alguna vez ha sido voluntario (o ha querido) en la escuela de su hijo?</a:t>
            </a:r>
            <a:endParaRPr sz="2500"/>
          </a:p>
          <a:p>
            <a:pPr marL="0" lvl="0" indent="0" algn="ctr" rtl="0">
              <a:spcBef>
                <a:spcPts val="0"/>
              </a:spcBef>
              <a:spcAft>
                <a:spcPts val="0"/>
              </a:spcAft>
              <a:buClr>
                <a:schemeClr val="dk2"/>
              </a:buClr>
              <a:buSzPts val="1100"/>
              <a:buFont typeface="Arial"/>
              <a:buNone/>
            </a:pPr>
            <a:endParaRPr sz="2500"/>
          </a:p>
          <a:p>
            <a:pPr marL="0" lvl="0" indent="0" algn="ctr" rtl="0">
              <a:spcBef>
                <a:spcPts val="0"/>
              </a:spcBef>
              <a:spcAft>
                <a:spcPts val="0"/>
              </a:spcAft>
              <a:buNone/>
            </a:pPr>
            <a:r>
              <a:rPr lang="en" sz="4300"/>
              <a:t> </a:t>
            </a:r>
            <a:endParaRPr sz="4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SSC Elections</a:t>
            </a:r>
            <a:endParaRPr/>
          </a:p>
        </p:txBody>
      </p:sp>
      <p:sp>
        <p:nvSpPr>
          <p:cNvPr id="114" name="Google Shape;114;p20"/>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5" name="Google Shape;115;p20"/>
          <p:cNvPicPr preferRelativeResize="0"/>
          <p:nvPr/>
        </p:nvPicPr>
        <p:blipFill>
          <a:blip r:embed="rId3">
            <a:alphaModFix/>
          </a:blip>
          <a:stretch>
            <a:fillRect/>
          </a:stretch>
        </p:blipFill>
        <p:spPr>
          <a:xfrm>
            <a:off x="2885525" y="757800"/>
            <a:ext cx="6258474" cy="4287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a:hlinkClick r:id="" action="ppaction://hlinkshowjump?jump=nextslide"/>
          </p:cNvPr>
          <p:cNvPicPr preferRelativeResize="0"/>
          <p:nvPr/>
        </p:nvPicPr>
        <p:blipFill rotWithShape="1">
          <a:blip r:embed="rId3">
            <a:alphaModFix/>
          </a:blip>
          <a:srcRect l="3669" r="3678"/>
          <a:stretch/>
        </p:blipFill>
        <p:spPr>
          <a:xfrm>
            <a:off x="0" y="3759860"/>
            <a:ext cx="1341000" cy="1447200"/>
          </a:xfrm>
          <a:prstGeom prst="roundRect">
            <a:avLst>
              <a:gd name="adj" fmla="val 16667"/>
            </a:avLst>
          </a:prstGeom>
          <a:noFill/>
          <a:ln>
            <a:noFill/>
          </a:ln>
        </p:spPr>
      </p:pic>
      <p:sp>
        <p:nvSpPr>
          <p:cNvPr id="121" name="Google Shape;121;p21"/>
          <p:cNvSpPr txBox="1"/>
          <p:nvPr/>
        </p:nvSpPr>
        <p:spPr>
          <a:xfrm>
            <a:off x="2227000" y="1392550"/>
            <a:ext cx="49137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latin typeface="Bree Serif"/>
                <a:ea typeface="Bree Serif"/>
                <a:cs typeface="Bree Serif"/>
                <a:sym typeface="Bree Serif"/>
              </a:rPr>
              <a:t>Stege Vision</a:t>
            </a:r>
            <a:endParaRPr sz="1900" b="1">
              <a:latin typeface="Bree Serif"/>
              <a:ea typeface="Bree Serif"/>
              <a:cs typeface="Bree Serif"/>
              <a:sym typeface="Bree Serif"/>
            </a:endParaRPr>
          </a:p>
        </p:txBody>
      </p:sp>
      <p:sp>
        <p:nvSpPr>
          <p:cNvPr id="122" name="Google Shape;122;p21"/>
          <p:cNvSpPr txBox="1"/>
          <p:nvPr/>
        </p:nvSpPr>
        <p:spPr>
          <a:xfrm>
            <a:off x="1397775" y="2127223"/>
            <a:ext cx="6910500" cy="263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a:solidFill>
                  <a:schemeClr val="dk2"/>
                </a:solidFill>
                <a:latin typeface="Bree Serif"/>
                <a:ea typeface="Bree Serif"/>
                <a:cs typeface="Bree Serif"/>
                <a:sym typeface="Bree Serif"/>
              </a:rPr>
              <a:t>At Stege Elementary, we value a community based approach to build pride and purpose in our scholars, faculty, and community. As stakeholders, we hold high expectations and all work together to support students’ critical thinking skills, community leadership, and a joy of learning.</a:t>
            </a:r>
            <a:endParaRPr>
              <a:solidFill>
                <a:schemeClr val="dk2"/>
              </a:solidFill>
              <a:latin typeface="Bree Serif"/>
              <a:ea typeface="Bree Serif"/>
              <a:cs typeface="Bree Serif"/>
              <a:sym typeface="Bree Serif"/>
            </a:endParaRPr>
          </a:p>
          <a:p>
            <a:pPr marL="0" lvl="0" indent="0" algn="ctr" rtl="0">
              <a:lnSpc>
                <a:spcPct val="115000"/>
              </a:lnSpc>
              <a:spcBef>
                <a:spcPts val="0"/>
              </a:spcBef>
              <a:spcAft>
                <a:spcPts val="0"/>
              </a:spcAft>
              <a:buClr>
                <a:schemeClr val="dk1"/>
              </a:buClr>
              <a:buSzPts val="1100"/>
              <a:buFont typeface="Arial"/>
              <a:buNone/>
            </a:pPr>
            <a:endParaRPr>
              <a:solidFill>
                <a:schemeClr val="dk2"/>
              </a:solidFill>
              <a:latin typeface="Bree Serif"/>
              <a:ea typeface="Bree Serif"/>
              <a:cs typeface="Bree Serif"/>
              <a:sym typeface="Bree Serif"/>
            </a:endParaRPr>
          </a:p>
          <a:p>
            <a:pPr marL="0" lvl="0" indent="0" algn="ctr" rtl="0">
              <a:lnSpc>
                <a:spcPct val="115000"/>
              </a:lnSpc>
              <a:spcBef>
                <a:spcPts val="0"/>
              </a:spcBef>
              <a:spcAft>
                <a:spcPts val="0"/>
              </a:spcAft>
              <a:buClr>
                <a:schemeClr val="dk1"/>
              </a:buClr>
              <a:buSzPts val="1100"/>
              <a:buFont typeface="Arial"/>
              <a:buNone/>
            </a:pPr>
            <a:r>
              <a:rPr lang="en">
                <a:solidFill>
                  <a:schemeClr val="dk2"/>
                </a:solidFill>
                <a:latin typeface="Bree Serif"/>
                <a:ea typeface="Bree Serif"/>
                <a:cs typeface="Bree Serif"/>
                <a:sym typeface="Bree Serif"/>
              </a:rPr>
              <a:t>En Stege Elementary, valoramos un enfoque basado en la comunidad para generar orgullo y propósito en nuestros académicos, profesores y comunidad. Como partes interesadas, tenemos altas expectativas y todos trabajamos juntos para apoyar las habilidades de pensamiento crítico de los estudiantes, el liderazgo comunitario y la alegría de aprender.</a:t>
            </a:r>
            <a:endParaRPr>
              <a:solidFill>
                <a:schemeClr val="dk2"/>
              </a:solidFill>
              <a:latin typeface="Bree Serif"/>
              <a:ea typeface="Bree Serif"/>
              <a:cs typeface="Bree Serif"/>
              <a:sym typeface="Bree Serif"/>
            </a:endParaRPr>
          </a:p>
        </p:txBody>
      </p:sp>
      <p:sp>
        <p:nvSpPr>
          <p:cNvPr id="123" name="Google Shape;123;p21"/>
          <p:cNvSpPr txBox="1"/>
          <p:nvPr/>
        </p:nvSpPr>
        <p:spPr>
          <a:xfrm>
            <a:off x="1767125" y="3813025"/>
            <a:ext cx="647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Josefin Slab"/>
              <a:ea typeface="Josefin Slab"/>
              <a:cs typeface="Josefin Slab"/>
              <a:sym typeface="Josefin Sla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subTitle" idx="1"/>
          </p:nvPr>
        </p:nvSpPr>
        <p:spPr>
          <a:xfrm>
            <a:off x="1856925" y="1930250"/>
            <a:ext cx="6008400" cy="180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dk2"/>
                </a:solidFill>
                <a:hlinkClick r:id="rId3">
                  <a:extLst>
                    <a:ext uri="{A12FA001-AC4F-418D-AE19-62706E023703}">
                      <ahyp:hlinkClr xmlns:ahyp="http://schemas.microsoft.com/office/drawing/2018/hyperlinkcolor" val="tx"/>
                    </a:ext>
                  </a:extLst>
                </a:hlinkClick>
              </a:rPr>
              <a:t>Principal</a:t>
            </a:r>
            <a:r>
              <a:rPr lang="en">
                <a:solidFill>
                  <a:schemeClr val="dk2"/>
                </a:solidFill>
              </a:rPr>
              <a:t> </a:t>
            </a:r>
            <a:endParaRPr>
              <a:solidFill>
                <a:schemeClr val="dk2"/>
              </a:solidFill>
            </a:endParaRPr>
          </a:p>
          <a:p>
            <a:pPr marL="0" lvl="0" indent="0" algn="l" rtl="0">
              <a:spcBef>
                <a:spcPts val="1600"/>
              </a:spcBef>
              <a:spcAft>
                <a:spcPts val="0"/>
              </a:spcAft>
              <a:buNone/>
            </a:pPr>
            <a:r>
              <a:rPr lang="en" u="sng">
                <a:solidFill>
                  <a:schemeClr val="dk2"/>
                </a:solidFill>
                <a:hlinkClick r:id="rId4">
                  <a:extLst>
                    <a:ext uri="{A12FA001-AC4F-418D-AE19-62706E023703}">
                      <ahyp:hlinkClr xmlns:ahyp="http://schemas.microsoft.com/office/drawing/2018/hyperlinkcolor" val="tx"/>
                    </a:ext>
                  </a:extLst>
                </a:hlinkClick>
              </a:rPr>
              <a:t>Instructional Specialist</a:t>
            </a:r>
            <a:r>
              <a:rPr lang="en"/>
              <a:t> (Especialista en instrucción)</a:t>
            </a:r>
            <a:endParaRPr>
              <a:solidFill>
                <a:schemeClr val="dk2"/>
              </a:solidFill>
            </a:endParaRPr>
          </a:p>
          <a:p>
            <a:pPr marL="0" lvl="0" indent="0" algn="l" rtl="0">
              <a:spcBef>
                <a:spcPts val="1600"/>
              </a:spcBef>
              <a:spcAft>
                <a:spcPts val="0"/>
              </a:spcAft>
              <a:buNone/>
            </a:pPr>
            <a:r>
              <a:rPr lang="en" u="sng">
                <a:solidFill>
                  <a:schemeClr val="dk2"/>
                </a:solidFill>
                <a:hlinkClick r:id="rId5">
                  <a:extLst>
                    <a:ext uri="{A12FA001-AC4F-418D-AE19-62706E023703}">
                      <ahyp:hlinkClr xmlns:ahyp="http://schemas.microsoft.com/office/drawing/2018/hyperlinkcolor" val="tx"/>
                    </a:ext>
                  </a:extLst>
                </a:hlinkClick>
              </a:rPr>
              <a:t>Instructional Coach</a:t>
            </a:r>
            <a:r>
              <a:rPr lang="en"/>
              <a:t> (Entrenador de instrucción)</a:t>
            </a:r>
            <a:endParaRPr>
              <a:solidFill>
                <a:schemeClr val="dk2"/>
              </a:solidFill>
            </a:endParaRPr>
          </a:p>
          <a:p>
            <a:pPr marL="0" lvl="0" indent="0" algn="l" rtl="0">
              <a:spcBef>
                <a:spcPts val="1600"/>
              </a:spcBef>
              <a:spcAft>
                <a:spcPts val="0"/>
              </a:spcAft>
              <a:buNone/>
            </a:pPr>
            <a:r>
              <a:rPr lang="en" u="sng">
                <a:solidFill>
                  <a:schemeClr val="dk2"/>
                </a:solidFill>
                <a:hlinkClick r:id="rId6">
                  <a:extLst>
                    <a:ext uri="{A12FA001-AC4F-418D-AE19-62706E023703}">
                      <ahyp:hlinkClr xmlns:ahyp="http://schemas.microsoft.com/office/drawing/2018/hyperlinkcolor" val="tx"/>
                    </a:ext>
                  </a:extLst>
                </a:hlinkClick>
              </a:rPr>
              <a:t>SCOW</a:t>
            </a:r>
            <a:r>
              <a:rPr lang="en"/>
              <a:t> (Trabajadora de extensión comunitaria escolar)</a:t>
            </a:r>
            <a:endParaRPr>
              <a:solidFill>
                <a:schemeClr val="dk2"/>
              </a:solidFill>
            </a:endParaRPr>
          </a:p>
          <a:p>
            <a:pPr marL="0" lvl="0" indent="0" algn="l" rtl="0">
              <a:spcBef>
                <a:spcPts val="1600"/>
              </a:spcBef>
              <a:spcAft>
                <a:spcPts val="1600"/>
              </a:spcAft>
              <a:buNone/>
            </a:pPr>
            <a:endParaRPr>
              <a:solidFill>
                <a:schemeClr val="dk2"/>
              </a:solidFill>
            </a:endParaRPr>
          </a:p>
        </p:txBody>
      </p:sp>
      <p:sp>
        <p:nvSpPr>
          <p:cNvPr id="129" name="Google Shape;129;p22"/>
          <p:cNvSpPr txBox="1">
            <a:spLocks noGrp="1"/>
          </p:cNvSpPr>
          <p:nvPr>
            <p:ph type="ctrTitle"/>
          </p:nvPr>
        </p:nvSpPr>
        <p:spPr>
          <a:xfrm>
            <a:off x="1099175" y="926150"/>
            <a:ext cx="7153200" cy="85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a:solidFill>
                  <a:schemeClr val="dk2"/>
                </a:solidFill>
              </a:rPr>
              <a:t>Meet our Staff-Click on the underlined titles!</a:t>
            </a:r>
            <a:endParaRPr sz="2200">
              <a:solidFill>
                <a:schemeClr val="dk2"/>
              </a:solidFill>
            </a:endParaRPr>
          </a:p>
          <a:p>
            <a:pPr marL="0" lvl="0" indent="0" algn="ctr" rtl="0">
              <a:spcBef>
                <a:spcPts val="0"/>
              </a:spcBef>
              <a:spcAft>
                <a:spcPts val="0"/>
              </a:spcAft>
              <a:buNone/>
            </a:pPr>
            <a:r>
              <a:rPr lang="en" sz="2200"/>
              <a:t>Conozca a nuestro personal: haga clic en los títulos subrayados</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33"/>
        <p:cNvGrpSpPr/>
        <p:nvPr/>
      </p:nvGrpSpPr>
      <p:grpSpPr>
        <a:xfrm>
          <a:off x="0" y="0"/>
          <a:ext cx="0" cy="0"/>
          <a:chOff x="0" y="0"/>
          <a:chExt cx="0" cy="0"/>
        </a:xfrm>
      </p:grpSpPr>
      <p:sp>
        <p:nvSpPr>
          <p:cNvPr id="134" name="Google Shape;134;p23"/>
          <p:cNvSpPr txBox="1"/>
          <p:nvPr/>
        </p:nvSpPr>
        <p:spPr>
          <a:xfrm>
            <a:off x="0" y="0"/>
            <a:ext cx="9144000" cy="95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EE4961"/>
                </a:solidFill>
                <a:latin typeface="Raleway Black"/>
                <a:ea typeface="Raleway Black"/>
                <a:cs typeface="Raleway Black"/>
                <a:sym typeface="Raleway Black"/>
              </a:rPr>
              <a:t>Student Expectations</a:t>
            </a:r>
            <a:endParaRPr sz="3300">
              <a:solidFill>
                <a:srgbClr val="EE4961"/>
              </a:solidFill>
              <a:latin typeface="Raleway Black"/>
              <a:ea typeface="Raleway Black"/>
              <a:cs typeface="Raleway Black"/>
              <a:sym typeface="Raleway Black"/>
            </a:endParaRPr>
          </a:p>
        </p:txBody>
      </p:sp>
      <p:pic>
        <p:nvPicPr>
          <p:cNvPr id="135" name="Google Shape;135;p23">
            <a:hlinkClick r:id="" action="ppaction://noaction"/>
          </p:cNvPr>
          <p:cNvPicPr preferRelativeResize="0"/>
          <p:nvPr/>
        </p:nvPicPr>
        <p:blipFill rotWithShape="1">
          <a:blip r:embed="rId3">
            <a:alphaModFix/>
          </a:blip>
          <a:srcRect/>
          <a:stretch/>
        </p:blipFill>
        <p:spPr>
          <a:xfrm rot="-420266">
            <a:off x="56346" y="56353"/>
            <a:ext cx="984557" cy="984542"/>
          </a:xfrm>
          <a:prstGeom prst="rect">
            <a:avLst/>
          </a:prstGeom>
          <a:noFill/>
          <a:ln>
            <a:noFill/>
          </a:ln>
        </p:spPr>
      </p:pic>
      <p:pic>
        <p:nvPicPr>
          <p:cNvPr id="136" name="Google Shape;136;p23"/>
          <p:cNvPicPr preferRelativeResize="0"/>
          <p:nvPr/>
        </p:nvPicPr>
        <p:blipFill>
          <a:blip r:embed="rId4">
            <a:alphaModFix/>
          </a:blip>
          <a:stretch>
            <a:fillRect/>
          </a:stretch>
        </p:blipFill>
        <p:spPr>
          <a:xfrm>
            <a:off x="1563737" y="679350"/>
            <a:ext cx="6016523" cy="4417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subTitle" idx="1"/>
          </p:nvPr>
        </p:nvSpPr>
        <p:spPr>
          <a:xfrm>
            <a:off x="1856925" y="1930250"/>
            <a:ext cx="4603800" cy="24741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2"/>
              </a:buClr>
              <a:buSzPts val="1100"/>
              <a:buFont typeface="Arial"/>
              <a:buChar char="❖"/>
            </a:pPr>
            <a:r>
              <a:rPr lang="en" sz="1100">
                <a:latin typeface="Arial"/>
                <a:ea typeface="Arial"/>
                <a:cs typeface="Arial"/>
                <a:sym typeface="Arial"/>
              </a:rPr>
              <a:t>Stege will focus on healing supports for students as we return to school in person after being virtual. This will lead to increased student engagement.</a:t>
            </a:r>
            <a:endParaRPr sz="1100">
              <a:latin typeface="Arial"/>
              <a:ea typeface="Arial"/>
              <a:cs typeface="Arial"/>
              <a:sym typeface="Arial"/>
            </a:endParaRPr>
          </a:p>
          <a:p>
            <a:pPr marL="457200" lvl="0" indent="-298450" algn="l" rtl="0">
              <a:lnSpc>
                <a:spcPct val="115000"/>
              </a:lnSpc>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Reading/phonics (80% students score in green on phonics by the end of the school year).</a:t>
            </a:r>
            <a:endParaRPr sz="1100">
              <a:solidFill>
                <a:schemeClr val="dk2"/>
              </a:solidFill>
              <a:latin typeface="Arial"/>
              <a:ea typeface="Arial"/>
              <a:cs typeface="Arial"/>
              <a:sym typeface="Arial"/>
            </a:endParaRPr>
          </a:p>
          <a:p>
            <a:pPr marL="457200" lvl="0" indent="-298450" algn="l" rtl="0">
              <a:lnSpc>
                <a:spcPct val="115000"/>
              </a:lnSpc>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Zearn (Students will increase their growth percentile by 50 points on STAR &amp; 90% TK-1 score proficient on foundational math assessment)</a:t>
            </a:r>
            <a:endParaRPr sz="1100">
              <a:solidFill>
                <a:schemeClr val="dk2"/>
              </a:solidFill>
              <a:latin typeface="Arial"/>
              <a:ea typeface="Arial"/>
              <a:cs typeface="Arial"/>
              <a:sym typeface="Arial"/>
            </a:endParaRPr>
          </a:p>
          <a:p>
            <a:pPr marL="457200" lvl="0" indent="-298450" algn="l" rtl="0">
              <a:lnSpc>
                <a:spcPct val="115000"/>
              </a:lnSpc>
              <a:spcBef>
                <a:spcPts val="0"/>
              </a:spcBef>
              <a:spcAft>
                <a:spcPts val="0"/>
              </a:spcAft>
              <a:buSzPts val="1100"/>
              <a:buFont typeface="Arial"/>
              <a:buChar char="❖"/>
            </a:pPr>
            <a:r>
              <a:rPr lang="en" sz="1100">
                <a:latin typeface="Arial"/>
                <a:ea typeface="Arial"/>
                <a:cs typeface="Arial"/>
                <a:sym typeface="Arial"/>
              </a:rPr>
              <a:t>Writing (All students score at least a 3 out of 4 on our writing rubric by the on of the school year). </a:t>
            </a:r>
            <a:endParaRPr sz="1100">
              <a:latin typeface="Arial"/>
              <a:ea typeface="Arial"/>
              <a:cs typeface="Arial"/>
              <a:sym typeface="Arial"/>
            </a:endParaRPr>
          </a:p>
          <a:p>
            <a:pPr marL="457200" lvl="0" indent="-298450" algn="l" rtl="0">
              <a:lnSpc>
                <a:spcPct val="115000"/>
              </a:lnSpc>
              <a:spcBef>
                <a:spcPts val="0"/>
              </a:spcBef>
              <a:spcAft>
                <a:spcPts val="0"/>
              </a:spcAft>
              <a:buClr>
                <a:schemeClr val="dk2"/>
              </a:buClr>
              <a:buSzPts val="1100"/>
              <a:buFont typeface="Arial"/>
              <a:buChar char="❖"/>
            </a:pPr>
            <a:r>
              <a:rPr lang="en" sz="1100">
                <a:solidFill>
                  <a:schemeClr val="dk2"/>
                </a:solidFill>
                <a:latin typeface="Arial"/>
                <a:ea typeface="Arial"/>
                <a:cs typeface="Arial"/>
                <a:sym typeface="Arial"/>
              </a:rPr>
              <a:t>Coaching Cycles for 100% of teachers.</a:t>
            </a:r>
            <a:endParaRPr sz="1100">
              <a:solidFill>
                <a:schemeClr val="dk2"/>
              </a:solidFill>
              <a:latin typeface="Arial"/>
              <a:ea typeface="Arial"/>
              <a:cs typeface="Arial"/>
              <a:sym typeface="Arial"/>
            </a:endParaRPr>
          </a:p>
          <a:p>
            <a:pPr marL="457200" lvl="0" indent="0" algn="l" rtl="0">
              <a:lnSpc>
                <a:spcPct val="115000"/>
              </a:lnSpc>
              <a:spcBef>
                <a:spcPts val="0"/>
              </a:spcBef>
              <a:spcAft>
                <a:spcPts val="0"/>
              </a:spcAft>
              <a:buNone/>
            </a:pPr>
            <a:endParaRPr sz="1100">
              <a:solidFill>
                <a:schemeClr val="dk2"/>
              </a:solidFill>
              <a:latin typeface="Arial"/>
              <a:ea typeface="Arial"/>
              <a:cs typeface="Arial"/>
              <a:sym typeface="Arial"/>
            </a:endParaRPr>
          </a:p>
          <a:p>
            <a:pPr marL="0" lvl="0" indent="0" algn="l" rtl="0">
              <a:spcBef>
                <a:spcPts val="0"/>
              </a:spcBef>
              <a:spcAft>
                <a:spcPts val="1600"/>
              </a:spcAft>
              <a:buNone/>
            </a:pPr>
            <a:endParaRPr sz="1300">
              <a:solidFill>
                <a:schemeClr val="dk2"/>
              </a:solidFill>
            </a:endParaRPr>
          </a:p>
        </p:txBody>
      </p:sp>
      <p:sp>
        <p:nvSpPr>
          <p:cNvPr id="142" name="Google Shape;142;p24"/>
          <p:cNvSpPr txBox="1">
            <a:spLocks noGrp="1"/>
          </p:cNvSpPr>
          <p:nvPr>
            <p:ph type="ctrTitle"/>
          </p:nvPr>
        </p:nvSpPr>
        <p:spPr>
          <a:xfrm>
            <a:off x="1856929" y="1078550"/>
            <a:ext cx="4462200" cy="85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dk2"/>
                </a:solidFill>
              </a:rPr>
              <a:t>Focus Areas or “Big Rocks” for 2021-22</a:t>
            </a:r>
            <a:endParaRPr>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p:nvPr/>
        </p:nvSpPr>
        <p:spPr>
          <a:xfrm>
            <a:off x="72050" y="110775"/>
            <a:ext cx="3861300" cy="484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b="1">
                <a:solidFill>
                  <a:schemeClr val="dk2"/>
                </a:solidFill>
              </a:rPr>
              <a:t>3 Cs: No chips, candy, cola (soda, Sugar drinks)</a:t>
            </a:r>
            <a:endParaRPr sz="2200" b="1">
              <a:solidFill>
                <a:schemeClr val="dk2"/>
              </a:solidFill>
            </a:endParaRPr>
          </a:p>
          <a:p>
            <a:pPr marL="0" lvl="0" indent="0" algn="l" rtl="0">
              <a:lnSpc>
                <a:spcPct val="115000"/>
              </a:lnSpc>
              <a:spcBef>
                <a:spcPts val="0"/>
              </a:spcBef>
              <a:spcAft>
                <a:spcPts val="0"/>
              </a:spcAft>
              <a:buNone/>
            </a:pPr>
            <a:endParaRPr sz="2200">
              <a:solidFill>
                <a:schemeClr val="dk2"/>
              </a:solidFill>
            </a:endParaRPr>
          </a:p>
          <a:p>
            <a:pPr marL="457200" lvl="0" indent="-368300" algn="l" rtl="0">
              <a:lnSpc>
                <a:spcPct val="115000"/>
              </a:lnSpc>
              <a:spcBef>
                <a:spcPts val="0"/>
              </a:spcBef>
              <a:spcAft>
                <a:spcPts val="0"/>
              </a:spcAft>
              <a:buClr>
                <a:schemeClr val="dk2"/>
              </a:buClr>
              <a:buSzPts val="2200"/>
              <a:buChar char="●"/>
            </a:pPr>
            <a:r>
              <a:rPr lang="en" sz="2200">
                <a:solidFill>
                  <a:schemeClr val="dk2"/>
                </a:solidFill>
              </a:rPr>
              <a:t>Teachers/Yard Supervisors will Ask you to put them away or will take them if you bring them to yard or cafeteria </a:t>
            </a:r>
            <a:endParaRPr sz="2200">
              <a:solidFill>
                <a:schemeClr val="dk2"/>
              </a:solidFill>
            </a:endParaRPr>
          </a:p>
          <a:p>
            <a:pPr marL="457200" lvl="0" indent="-368300" algn="l" rtl="0">
              <a:lnSpc>
                <a:spcPct val="115000"/>
              </a:lnSpc>
              <a:spcBef>
                <a:spcPts val="0"/>
              </a:spcBef>
              <a:spcAft>
                <a:spcPts val="0"/>
              </a:spcAft>
              <a:buClr>
                <a:schemeClr val="dk2"/>
              </a:buClr>
              <a:buSzPts val="2200"/>
              <a:buChar char="●"/>
            </a:pPr>
            <a:r>
              <a:rPr lang="en" sz="2200">
                <a:solidFill>
                  <a:schemeClr val="dk2"/>
                </a:solidFill>
              </a:rPr>
              <a:t>Water, Cafeteria Food, or healthy lunch brought to school</a:t>
            </a:r>
            <a:endParaRPr sz="2200">
              <a:solidFill>
                <a:schemeClr val="dk2"/>
              </a:solidFill>
            </a:endParaRPr>
          </a:p>
          <a:p>
            <a:pPr marL="0" lvl="0" indent="0" algn="l" rtl="0">
              <a:lnSpc>
                <a:spcPct val="115000"/>
              </a:lnSpc>
              <a:spcBef>
                <a:spcPts val="0"/>
              </a:spcBef>
              <a:spcAft>
                <a:spcPts val="0"/>
              </a:spcAft>
              <a:buNone/>
            </a:pPr>
            <a:endParaRPr sz="2200">
              <a:solidFill>
                <a:schemeClr val="dk2"/>
              </a:solidFill>
            </a:endParaRPr>
          </a:p>
          <a:p>
            <a:pPr marL="0" lvl="0" indent="0" algn="l" rtl="0">
              <a:lnSpc>
                <a:spcPct val="115000"/>
              </a:lnSpc>
              <a:spcBef>
                <a:spcPts val="0"/>
              </a:spcBef>
              <a:spcAft>
                <a:spcPts val="0"/>
              </a:spcAft>
              <a:buNone/>
            </a:pPr>
            <a:endParaRPr sz="2200">
              <a:solidFill>
                <a:schemeClr val="dk2"/>
              </a:solidFill>
            </a:endParaRPr>
          </a:p>
        </p:txBody>
      </p:sp>
      <p:pic>
        <p:nvPicPr>
          <p:cNvPr id="148" name="Google Shape;148;p25"/>
          <p:cNvPicPr preferRelativeResize="0"/>
          <p:nvPr/>
        </p:nvPicPr>
        <p:blipFill>
          <a:blip r:embed="rId3">
            <a:alphaModFix/>
          </a:blip>
          <a:stretch>
            <a:fillRect/>
          </a:stretch>
        </p:blipFill>
        <p:spPr>
          <a:xfrm>
            <a:off x="3992625" y="0"/>
            <a:ext cx="5045850" cy="5045850"/>
          </a:xfrm>
          <a:prstGeom prst="rect">
            <a:avLst/>
          </a:prstGeom>
          <a:noFill/>
          <a:ln>
            <a:noFill/>
          </a:ln>
        </p:spPr>
      </p:pic>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962</Words>
  <Application>Microsoft Macintosh PowerPoint</Application>
  <PresentationFormat>On-screen Show (16:9)</PresentationFormat>
  <Paragraphs>74</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Iceberg</vt:lpstr>
      <vt:lpstr>Calibri</vt:lpstr>
      <vt:lpstr>Arial</vt:lpstr>
      <vt:lpstr>Playfair Display</vt:lpstr>
      <vt:lpstr>Josefin Slab</vt:lpstr>
      <vt:lpstr>Roboto</vt:lpstr>
      <vt:lpstr>Bree Serif</vt:lpstr>
      <vt:lpstr>Raleway Black</vt:lpstr>
      <vt:lpstr>Montserrat</vt:lpstr>
      <vt:lpstr>Raleway ExtraBold</vt:lpstr>
      <vt:lpstr>Oswald</vt:lpstr>
      <vt:lpstr>Pop</vt:lpstr>
      <vt:lpstr>¡Haga clic en este botón para obtener interpretación en español!</vt:lpstr>
      <vt:lpstr>Family Huddle Reunión familiar</vt:lpstr>
      <vt:lpstr> Warmup Poll: Have you ever volunteered (or wanted to) at your child’s school?   Encuesta de calentamiento: ¿Alguna vez ha sido voluntario (o ha querido) en la escuela de su hijo?   </vt:lpstr>
      <vt:lpstr>SSC Elections</vt:lpstr>
      <vt:lpstr>PowerPoint Presentation</vt:lpstr>
      <vt:lpstr>Meet our Staff-Click on the underlined titles! Conozca a nuestro personal: haga clic en los títulos subrayados</vt:lpstr>
      <vt:lpstr>PowerPoint Presentation</vt:lpstr>
      <vt:lpstr>Focus Areas or “Big Rocks” for 2021-22</vt:lpstr>
      <vt:lpstr>PowerPoint Presentation</vt:lpstr>
      <vt:lpstr>What to bring daily...</vt:lpstr>
      <vt:lpstr>Dress Expectations: (page 34)</vt:lpstr>
      <vt:lpstr>PowerPoint Presentation</vt:lpstr>
      <vt:lpstr>COVID testing</vt:lpstr>
      <vt:lpstr>Save the date!</vt:lpstr>
      <vt:lpstr>Communication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¡Haga clic en este botón para obtener interpretación en español!</dc:title>
  <cp:lastModifiedBy>Microsoft Office User</cp:lastModifiedBy>
  <cp:revision>1</cp:revision>
  <dcterms:modified xsi:type="dcterms:W3CDTF">2021-10-04T16:19:46Z</dcterms:modified>
</cp:coreProperties>
</file>